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2" r:id="rId5"/>
  </p:sldMasterIdLst>
  <p:notesMasterIdLst>
    <p:notesMasterId r:id="rId60"/>
  </p:notesMasterIdLst>
  <p:handoutMasterIdLst>
    <p:handoutMasterId r:id="rId61"/>
  </p:handoutMasterIdLst>
  <p:sldIdLst>
    <p:sldId id="256" r:id="rId6"/>
    <p:sldId id="290" r:id="rId7"/>
    <p:sldId id="322" r:id="rId8"/>
    <p:sldId id="316" r:id="rId9"/>
    <p:sldId id="262" r:id="rId10"/>
    <p:sldId id="261" r:id="rId11"/>
    <p:sldId id="296" r:id="rId12"/>
    <p:sldId id="298" r:id="rId13"/>
    <p:sldId id="297" r:id="rId14"/>
    <p:sldId id="263" r:id="rId15"/>
    <p:sldId id="264" r:id="rId16"/>
    <p:sldId id="273" r:id="rId17"/>
    <p:sldId id="274" r:id="rId18"/>
    <p:sldId id="265" r:id="rId19"/>
    <p:sldId id="271" r:id="rId20"/>
    <p:sldId id="266" r:id="rId21"/>
    <p:sldId id="267" r:id="rId22"/>
    <p:sldId id="277" r:id="rId23"/>
    <p:sldId id="286" r:id="rId24"/>
    <p:sldId id="311" r:id="rId25"/>
    <p:sldId id="312" r:id="rId26"/>
    <p:sldId id="315" r:id="rId27"/>
    <p:sldId id="268" r:id="rId28"/>
    <p:sldId id="288" r:id="rId29"/>
    <p:sldId id="269" r:id="rId30"/>
    <p:sldId id="314" r:id="rId31"/>
    <p:sldId id="281" r:id="rId32"/>
    <p:sldId id="299" r:id="rId33"/>
    <p:sldId id="282" r:id="rId34"/>
    <p:sldId id="283" r:id="rId35"/>
    <p:sldId id="284" r:id="rId36"/>
    <p:sldId id="300" r:id="rId37"/>
    <p:sldId id="301" r:id="rId38"/>
    <p:sldId id="303" r:id="rId39"/>
    <p:sldId id="302" r:id="rId40"/>
    <p:sldId id="304" r:id="rId41"/>
    <p:sldId id="305" r:id="rId42"/>
    <p:sldId id="313" r:id="rId43"/>
    <p:sldId id="275" r:id="rId44"/>
    <p:sldId id="285" r:id="rId45"/>
    <p:sldId id="279" r:id="rId46"/>
    <p:sldId id="306" r:id="rId47"/>
    <p:sldId id="307" r:id="rId48"/>
    <p:sldId id="308" r:id="rId49"/>
    <p:sldId id="309" r:id="rId50"/>
    <p:sldId id="292" r:id="rId51"/>
    <p:sldId id="310" r:id="rId52"/>
    <p:sldId id="276" r:id="rId53"/>
    <p:sldId id="278" r:id="rId54"/>
    <p:sldId id="280" r:id="rId55"/>
    <p:sldId id="321" r:id="rId56"/>
    <p:sldId id="318" r:id="rId57"/>
    <p:sldId id="319" r:id="rId58"/>
    <p:sldId id="320" r:id="rId59"/>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2458A6F6-2436-4417-B18B-02935C7A7222}">
          <p14:sldIdLst>
            <p14:sldId id="256"/>
            <p14:sldId id="290"/>
            <p14:sldId id="322"/>
            <p14:sldId id="316"/>
            <p14:sldId id="262"/>
            <p14:sldId id="261"/>
            <p14:sldId id="296"/>
            <p14:sldId id="298"/>
            <p14:sldId id="297"/>
            <p14:sldId id="263"/>
            <p14:sldId id="264"/>
            <p14:sldId id="273"/>
            <p14:sldId id="274"/>
            <p14:sldId id="265"/>
            <p14:sldId id="271"/>
            <p14:sldId id="266"/>
            <p14:sldId id="267"/>
            <p14:sldId id="277"/>
            <p14:sldId id="286"/>
            <p14:sldId id="311"/>
            <p14:sldId id="312"/>
            <p14:sldId id="315"/>
            <p14:sldId id="268"/>
            <p14:sldId id="288"/>
            <p14:sldId id="269"/>
            <p14:sldId id="314"/>
            <p14:sldId id="281"/>
            <p14:sldId id="299"/>
            <p14:sldId id="282"/>
            <p14:sldId id="283"/>
            <p14:sldId id="284"/>
            <p14:sldId id="300"/>
            <p14:sldId id="301"/>
            <p14:sldId id="303"/>
            <p14:sldId id="302"/>
            <p14:sldId id="304"/>
            <p14:sldId id="305"/>
            <p14:sldId id="313"/>
            <p14:sldId id="275"/>
            <p14:sldId id="285"/>
            <p14:sldId id="279"/>
            <p14:sldId id="306"/>
            <p14:sldId id="307"/>
            <p14:sldId id="308"/>
            <p14:sldId id="309"/>
            <p14:sldId id="292"/>
            <p14:sldId id="310"/>
            <p14:sldId id="276"/>
            <p14:sldId id="278"/>
            <p14:sldId id="280"/>
            <p14:sldId id="321"/>
            <p14:sldId id="318"/>
            <p14:sldId id="319"/>
            <p14:sldId id="32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BE82"/>
    <a:srgbClr val="E5E5E5"/>
    <a:srgbClr val="063479"/>
    <a:srgbClr val="8AE2FE"/>
    <a:srgbClr val="EFFBFF"/>
    <a:srgbClr val="DDF7FF"/>
    <a:srgbClr val="041F71"/>
    <a:srgbClr val="203894"/>
    <a:srgbClr val="2D4C83"/>
    <a:srgbClr val="0C71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21341-96B6-4763-9D0F-BCEEA4376E66}" v="22" dt="2024-04-10T05:49:32.191"/>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11" autoAdjust="0"/>
    <p:restoredTop sz="95033" autoAdjust="0"/>
  </p:normalViewPr>
  <p:slideViewPr>
    <p:cSldViewPr snapToGrid="0">
      <p:cViewPr varScale="1">
        <p:scale>
          <a:sx n="58" d="100"/>
          <a:sy n="58" d="100"/>
        </p:scale>
        <p:origin x="67" y="91"/>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758"/>
    </p:cViewPr>
  </p:sorterViewPr>
  <p:notesViewPr>
    <p:cSldViewPr snapToGrid="0">
      <p:cViewPr varScale="1">
        <p:scale>
          <a:sx n="113" d="100"/>
          <a:sy n="113" d="100"/>
        </p:scale>
        <p:origin x="4470" y="84"/>
      </p:cViewPr>
      <p:guideLst/>
    </p:cSldViewPr>
  </p:notesViewPr>
  <p:gridSpacing cx="75609" cy="75609"/>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hyperlink" Target="https://youtu.be/55QK2pNMghk" TargetMode="External"/><Relationship Id="rId2" Type="http://schemas.openxmlformats.org/officeDocument/2006/relationships/hyperlink" Target="https://youtu.be/DYwJi5s5RI0" TargetMode="External"/><Relationship Id="rId1" Type="http://schemas.openxmlformats.org/officeDocument/2006/relationships/hyperlink" Target="https://youtu.be/4uwPUWnUqIY" TargetMode="External"/><Relationship Id="rId5" Type="http://schemas.openxmlformats.org/officeDocument/2006/relationships/hyperlink" Target="https://youtu.be/iY_Byk2X7Jk" TargetMode="External"/><Relationship Id="rId4" Type="http://schemas.openxmlformats.org/officeDocument/2006/relationships/hyperlink" Target="https://youtu.be/18kLGu48Lf4"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youtu.be/55QK2pNMghk" TargetMode="External"/><Relationship Id="rId2" Type="http://schemas.openxmlformats.org/officeDocument/2006/relationships/hyperlink" Target="https://youtu.be/DYwJi5s5RI0" TargetMode="External"/><Relationship Id="rId1" Type="http://schemas.openxmlformats.org/officeDocument/2006/relationships/hyperlink" Target="https://youtu.be/4uwPUWnUqIY" TargetMode="External"/><Relationship Id="rId5" Type="http://schemas.openxmlformats.org/officeDocument/2006/relationships/hyperlink" Target="https://youtu.be/iY_Byk2X7Jk" TargetMode="External"/><Relationship Id="rId4" Type="http://schemas.openxmlformats.org/officeDocument/2006/relationships/hyperlink" Target="https://youtu.be/18kLGu48Lf4"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6544F3-8901-4194-BE93-DDF3EF437CDC}"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05E0EC5E-3313-4823-9F4C-9914C8ED14AE}">
      <dgm:prSet/>
      <dgm:spPr/>
      <dgm:t>
        <a:bodyPr/>
        <a:lstStyle/>
        <a:p>
          <a:r>
            <a:rPr lang="fi-FI" b="0" i="0" dirty="0">
              <a:solidFill>
                <a:schemeClr val="tx2"/>
              </a:solidFill>
              <a:hlinkClick xmlns:r="http://schemas.openxmlformats.org/officeDocument/2006/relationships" r:id="rId1">
                <a:extLst>
                  <a:ext uri="{A12FA001-AC4F-418D-AE19-62706E023703}">
                    <ahyp:hlinkClr xmlns:ahyp="http://schemas.microsoft.com/office/drawing/2018/hyperlinkcolor" val="tx"/>
                  </a:ext>
                </a:extLst>
              </a:hlinkClick>
            </a:rPr>
            <a:t>https://youtu.be/4uwPUWnUqIY</a:t>
          </a:r>
          <a:r>
            <a:rPr lang="fi-FI" b="0" i="0" dirty="0">
              <a:solidFill>
                <a:schemeClr val="tx2"/>
              </a:solidFill>
            </a:rPr>
            <a:t> </a:t>
          </a:r>
          <a:endParaRPr lang="en-US" dirty="0">
            <a:solidFill>
              <a:schemeClr val="tx2"/>
            </a:solidFill>
          </a:endParaRPr>
        </a:p>
      </dgm:t>
    </dgm:pt>
    <dgm:pt modelId="{83745B3E-CDCA-4656-AA35-253336320B96}" type="parTrans" cxnId="{E26D9ADC-3481-4384-A29D-B037A49DFB97}">
      <dgm:prSet/>
      <dgm:spPr/>
      <dgm:t>
        <a:bodyPr/>
        <a:lstStyle/>
        <a:p>
          <a:endParaRPr lang="en-US"/>
        </a:p>
      </dgm:t>
    </dgm:pt>
    <dgm:pt modelId="{105A243D-EFFB-4CB0-AED0-5656D7894A51}" type="sibTrans" cxnId="{E26D9ADC-3481-4384-A29D-B037A49DFB97}">
      <dgm:prSet phldrT="01" phldr="0"/>
      <dgm:spPr/>
      <dgm:t>
        <a:bodyPr/>
        <a:lstStyle/>
        <a:p>
          <a:endParaRPr lang="en-US"/>
        </a:p>
      </dgm:t>
    </dgm:pt>
    <dgm:pt modelId="{7224B261-0526-48C4-BF14-691AB18AA733}">
      <dgm:prSet/>
      <dgm:spPr/>
      <dgm:t>
        <a:bodyPr/>
        <a:lstStyle/>
        <a:p>
          <a:r>
            <a:rPr lang="fi-FI" b="0" i="0" dirty="0">
              <a:hlinkClick xmlns:r="http://schemas.openxmlformats.org/officeDocument/2006/relationships" r:id="rId2"/>
            </a:rPr>
            <a:t>https://youtu.be/DYwJi5s5RI0</a:t>
          </a:r>
          <a:endParaRPr lang="en-US" dirty="0"/>
        </a:p>
      </dgm:t>
    </dgm:pt>
    <dgm:pt modelId="{722C670C-DF4F-4AE6-BCFF-C6EC05BD3A70}" type="parTrans" cxnId="{5267576A-1EBF-41C1-B412-31AD0540420C}">
      <dgm:prSet/>
      <dgm:spPr/>
      <dgm:t>
        <a:bodyPr/>
        <a:lstStyle/>
        <a:p>
          <a:endParaRPr lang="en-US"/>
        </a:p>
      </dgm:t>
    </dgm:pt>
    <dgm:pt modelId="{8307FB9D-B30C-4E2A-B874-47917BA74FDD}" type="sibTrans" cxnId="{5267576A-1EBF-41C1-B412-31AD0540420C}">
      <dgm:prSet phldrT="02" phldr="0"/>
      <dgm:spPr/>
      <dgm:t>
        <a:bodyPr/>
        <a:lstStyle/>
        <a:p>
          <a:endParaRPr lang="en-US"/>
        </a:p>
      </dgm:t>
    </dgm:pt>
    <dgm:pt modelId="{F50DA78E-164A-4254-91D0-0F29692BD806}">
      <dgm:prSet/>
      <dgm:spPr/>
      <dgm:t>
        <a:bodyPr/>
        <a:lstStyle/>
        <a:p>
          <a:r>
            <a:rPr lang="fi-FI" b="0" i="0">
              <a:hlinkClick xmlns:r="http://schemas.openxmlformats.org/officeDocument/2006/relationships" r:id="rId3"/>
            </a:rPr>
            <a:t>https://youtu.be/55QK2pNMghk</a:t>
          </a:r>
          <a:r>
            <a:rPr lang="fi-FI" b="0" i="0"/>
            <a:t> </a:t>
          </a:r>
          <a:endParaRPr lang="en-US"/>
        </a:p>
      </dgm:t>
    </dgm:pt>
    <dgm:pt modelId="{16208355-B94B-4C17-95D7-03A1452A9F38}" type="parTrans" cxnId="{AA02CAD1-5587-484B-AFB4-8ACEB5DC819D}">
      <dgm:prSet/>
      <dgm:spPr/>
      <dgm:t>
        <a:bodyPr/>
        <a:lstStyle/>
        <a:p>
          <a:endParaRPr lang="en-US"/>
        </a:p>
      </dgm:t>
    </dgm:pt>
    <dgm:pt modelId="{EC9D43F5-B25A-43B4-BEFD-430E27763849}" type="sibTrans" cxnId="{AA02CAD1-5587-484B-AFB4-8ACEB5DC819D}">
      <dgm:prSet phldrT="03" phldr="0"/>
      <dgm:spPr/>
      <dgm:t>
        <a:bodyPr/>
        <a:lstStyle/>
        <a:p>
          <a:endParaRPr lang="en-US"/>
        </a:p>
      </dgm:t>
    </dgm:pt>
    <dgm:pt modelId="{462B1136-A6A1-45B6-A9C1-307B669E1EA1}">
      <dgm:prSet/>
      <dgm:spPr/>
      <dgm:t>
        <a:bodyPr/>
        <a:lstStyle/>
        <a:p>
          <a:r>
            <a:rPr lang="fi-FI" b="0" i="0">
              <a:hlinkClick xmlns:r="http://schemas.openxmlformats.org/officeDocument/2006/relationships" r:id="rId4"/>
            </a:rPr>
            <a:t>https://youtu.be/18kLGu48Lf4</a:t>
          </a:r>
          <a:r>
            <a:rPr lang="fi-FI" b="0" i="0"/>
            <a:t> </a:t>
          </a:r>
          <a:endParaRPr lang="en-US"/>
        </a:p>
      </dgm:t>
    </dgm:pt>
    <dgm:pt modelId="{FDE450D4-F481-434E-A955-861AB3271C03}" type="parTrans" cxnId="{165D86CA-682A-4D52-B420-2E21EFAD3D47}">
      <dgm:prSet/>
      <dgm:spPr/>
      <dgm:t>
        <a:bodyPr/>
        <a:lstStyle/>
        <a:p>
          <a:endParaRPr lang="en-US"/>
        </a:p>
      </dgm:t>
    </dgm:pt>
    <dgm:pt modelId="{6C95B3CE-96EB-4B5C-9FB5-6DBDCCC50F1A}" type="sibTrans" cxnId="{165D86CA-682A-4D52-B420-2E21EFAD3D47}">
      <dgm:prSet phldrT="04" phldr="0"/>
      <dgm:spPr/>
      <dgm:t>
        <a:bodyPr/>
        <a:lstStyle/>
        <a:p>
          <a:endParaRPr lang="en-US"/>
        </a:p>
      </dgm:t>
    </dgm:pt>
    <dgm:pt modelId="{F522CCEE-9E3B-448C-9A11-E91DB5AAAB93}">
      <dgm:prSet/>
      <dgm:spPr/>
      <dgm:t>
        <a:bodyPr/>
        <a:lstStyle/>
        <a:p>
          <a:r>
            <a:rPr lang="fi-FI" b="0" i="0">
              <a:hlinkClick xmlns:r="http://schemas.openxmlformats.org/officeDocument/2006/relationships" r:id="rId5"/>
            </a:rPr>
            <a:t>https://youtu.be/iY_Byk2X7Jk</a:t>
          </a:r>
          <a:r>
            <a:rPr lang="fi-FI" b="0" i="0"/>
            <a:t>  </a:t>
          </a:r>
          <a:endParaRPr lang="en-US"/>
        </a:p>
      </dgm:t>
    </dgm:pt>
    <dgm:pt modelId="{289D7138-F424-4E27-9532-FA655ACF1E73}" type="parTrans" cxnId="{51508CAB-297D-47EB-9473-D37553EBF907}">
      <dgm:prSet/>
      <dgm:spPr/>
      <dgm:t>
        <a:bodyPr/>
        <a:lstStyle/>
        <a:p>
          <a:endParaRPr lang="en-US"/>
        </a:p>
      </dgm:t>
    </dgm:pt>
    <dgm:pt modelId="{13AFAB5B-3BA8-4431-B31B-EEC260493DF0}" type="sibTrans" cxnId="{51508CAB-297D-47EB-9473-D37553EBF907}">
      <dgm:prSet phldrT="05" phldr="0"/>
      <dgm:spPr/>
      <dgm:t>
        <a:bodyPr/>
        <a:lstStyle/>
        <a:p>
          <a:endParaRPr lang="en-US"/>
        </a:p>
      </dgm:t>
    </dgm:pt>
    <dgm:pt modelId="{7C83CBFC-8863-407B-91B5-E32F96CD86A0}" type="pres">
      <dgm:prSet presAssocID="{256544F3-8901-4194-BE93-DDF3EF437CDC}" presName="vert0" presStyleCnt="0">
        <dgm:presLayoutVars>
          <dgm:dir/>
          <dgm:animOne val="branch"/>
          <dgm:animLvl val="lvl"/>
        </dgm:presLayoutVars>
      </dgm:prSet>
      <dgm:spPr/>
    </dgm:pt>
    <dgm:pt modelId="{C0D2F914-B1AA-4D45-A497-C8508804024E}" type="pres">
      <dgm:prSet presAssocID="{05E0EC5E-3313-4823-9F4C-9914C8ED14AE}" presName="thickLine" presStyleLbl="alignNode1" presStyleIdx="0" presStyleCnt="5"/>
      <dgm:spPr/>
    </dgm:pt>
    <dgm:pt modelId="{35722BD7-D586-4300-AF61-5697E1A63608}" type="pres">
      <dgm:prSet presAssocID="{05E0EC5E-3313-4823-9F4C-9914C8ED14AE}" presName="horz1" presStyleCnt="0"/>
      <dgm:spPr/>
    </dgm:pt>
    <dgm:pt modelId="{785B92F1-5E64-469B-B2AA-645BFBBA8D53}" type="pres">
      <dgm:prSet presAssocID="{05E0EC5E-3313-4823-9F4C-9914C8ED14AE}" presName="tx1" presStyleLbl="revTx" presStyleIdx="0" presStyleCnt="5"/>
      <dgm:spPr/>
    </dgm:pt>
    <dgm:pt modelId="{A6992D22-9D3F-478E-888D-299687F52A0B}" type="pres">
      <dgm:prSet presAssocID="{05E0EC5E-3313-4823-9F4C-9914C8ED14AE}" presName="vert1" presStyleCnt="0"/>
      <dgm:spPr/>
    </dgm:pt>
    <dgm:pt modelId="{9FF10177-83F1-430E-BD27-D822B78313EA}" type="pres">
      <dgm:prSet presAssocID="{7224B261-0526-48C4-BF14-691AB18AA733}" presName="thickLine" presStyleLbl="alignNode1" presStyleIdx="1" presStyleCnt="5"/>
      <dgm:spPr/>
    </dgm:pt>
    <dgm:pt modelId="{2E8E02F4-CE51-407F-B4E0-F3A8FAE864C7}" type="pres">
      <dgm:prSet presAssocID="{7224B261-0526-48C4-BF14-691AB18AA733}" presName="horz1" presStyleCnt="0"/>
      <dgm:spPr/>
    </dgm:pt>
    <dgm:pt modelId="{87FCF394-1B1A-4622-9909-B446AF8F0F03}" type="pres">
      <dgm:prSet presAssocID="{7224B261-0526-48C4-BF14-691AB18AA733}" presName="tx1" presStyleLbl="revTx" presStyleIdx="1" presStyleCnt="5"/>
      <dgm:spPr/>
    </dgm:pt>
    <dgm:pt modelId="{F3B94B28-3F5B-4E54-9F5C-360CBE983E5D}" type="pres">
      <dgm:prSet presAssocID="{7224B261-0526-48C4-BF14-691AB18AA733}" presName="vert1" presStyleCnt="0"/>
      <dgm:spPr/>
    </dgm:pt>
    <dgm:pt modelId="{9242CBBC-9701-4BE7-B678-6C208D89A6B8}" type="pres">
      <dgm:prSet presAssocID="{F50DA78E-164A-4254-91D0-0F29692BD806}" presName="thickLine" presStyleLbl="alignNode1" presStyleIdx="2" presStyleCnt="5"/>
      <dgm:spPr/>
    </dgm:pt>
    <dgm:pt modelId="{D3BEE077-0D3D-46B6-ADAC-93F2EA76A484}" type="pres">
      <dgm:prSet presAssocID="{F50DA78E-164A-4254-91D0-0F29692BD806}" presName="horz1" presStyleCnt="0"/>
      <dgm:spPr/>
    </dgm:pt>
    <dgm:pt modelId="{709CE67A-453D-4E8D-9620-5A46F1903E24}" type="pres">
      <dgm:prSet presAssocID="{F50DA78E-164A-4254-91D0-0F29692BD806}" presName="tx1" presStyleLbl="revTx" presStyleIdx="2" presStyleCnt="5"/>
      <dgm:spPr/>
    </dgm:pt>
    <dgm:pt modelId="{D276A8E4-91CE-4D73-99A5-AA819EE46E5A}" type="pres">
      <dgm:prSet presAssocID="{F50DA78E-164A-4254-91D0-0F29692BD806}" presName="vert1" presStyleCnt="0"/>
      <dgm:spPr/>
    </dgm:pt>
    <dgm:pt modelId="{31D8607D-5B91-4F7D-92BA-A048AF995AA5}" type="pres">
      <dgm:prSet presAssocID="{462B1136-A6A1-45B6-A9C1-307B669E1EA1}" presName="thickLine" presStyleLbl="alignNode1" presStyleIdx="3" presStyleCnt="5"/>
      <dgm:spPr/>
    </dgm:pt>
    <dgm:pt modelId="{FE9AEA52-313B-4CCE-8E0A-FB315E498EFA}" type="pres">
      <dgm:prSet presAssocID="{462B1136-A6A1-45B6-A9C1-307B669E1EA1}" presName="horz1" presStyleCnt="0"/>
      <dgm:spPr/>
    </dgm:pt>
    <dgm:pt modelId="{D26987DA-2C0E-4CA0-A468-0468F8C3FD89}" type="pres">
      <dgm:prSet presAssocID="{462B1136-A6A1-45B6-A9C1-307B669E1EA1}" presName="tx1" presStyleLbl="revTx" presStyleIdx="3" presStyleCnt="5"/>
      <dgm:spPr/>
    </dgm:pt>
    <dgm:pt modelId="{01A81CE5-4537-46ED-A947-78A6A07AF464}" type="pres">
      <dgm:prSet presAssocID="{462B1136-A6A1-45B6-A9C1-307B669E1EA1}" presName="vert1" presStyleCnt="0"/>
      <dgm:spPr/>
    </dgm:pt>
    <dgm:pt modelId="{CDE5815F-4F9F-4705-8685-8E9C962DEB21}" type="pres">
      <dgm:prSet presAssocID="{F522CCEE-9E3B-448C-9A11-E91DB5AAAB93}" presName="thickLine" presStyleLbl="alignNode1" presStyleIdx="4" presStyleCnt="5"/>
      <dgm:spPr/>
    </dgm:pt>
    <dgm:pt modelId="{AD69CBD6-80F7-48C7-AA21-7038D1AE2E41}" type="pres">
      <dgm:prSet presAssocID="{F522CCEE-9E3B-448C-9A11-E91DB5AAAB93}" presName="horz1" presStyleCnt="0"/>
      <dgm:spPr/>
    </dgm:pt>
    <dgm:pt modelId="{5CC2A478-E5F9-4A3F-B269-78FA3C0B9445}" type="pres">
      <dgm:prSet presAssocID="{F522CCEE-9E3B-448C-9A11-E91DB5AAAB93}" presName="tx1" presStyleLbl="revTx" presStyleIdx="4" presStyleCnt="5"/>
      <dgm:spPr/>
    </dgm:pt>
    <dgm:pt modelId="{109F999D-4891-471E-A5C7-C846D3A93993}" type="pres">
      <dgm:prSet presAssocID="{F522CCEE-9E3B-448C-9A11-E91DB5AAAB93}" presName="vert1" presStyleCnt="0"/>
      <dgm:spPr/>
    </dgm:pt>
  </dgm:ptLst>
  <dgm:cxnLst>
    <dgm:cxn modelId="{E5FA023E-BF46-4F63-B7EB-DBD829310384}" type="presOf" srcId="{05E0EC5E-3313-4823-9F4C-9914C8ED14AE}" destId="{785B92F1-5E64-469B-B2AA-645BFBBA8D53}" srcOrd="0" destOrd="0" presId="urn:microsoft.com/office/officeart/2008/layout/LinedList"/>
    <dgm:cxn modelId="{5267576A-1EBF-41C1-B412-31AD0540420C}" srcId="{256544F3-8901-4194-BE93-DDF3EF437CDC}" destId="{7224B261-0526-48C4-BF14-691AB18AA733}" srcOrd="1" destOrd="0" parTransId="{722C670C-DF4F-4AE6-BCFF-C6EC05BD3A70}" sibTransId="{8307FB9D-B30C-4E2A-B874-47917BA74FDD}"/>
    <dgm:cxn modelId="{EA06667C-5F7C-4BF6-8735-A8D97811745C}" type="presOf" srcId="{256544F3-8901-4194-BE93-DDF3EF437CDC}" destId="{7C83CBFC-8863-407B-91B5-E32F96CD86A0}" srcOrd="0" destOrd="0" presId="urn:microsoft.com/office/officeart/2008/layout/LinedList"/>
    <dgm:cxn modelId="{0BEC49A2-0FF3-4481-BF98-D3C492F4AB46}" type="presOf" srcId="{7224B261-0526-48C4-BF14-691AB18AA733}" destId="{87FCF394-1B1A-4622-9909-B446AF8F0F03}" srcOrd="0" destOrd="0" presId="urn:microsoft.com/office/officeart/2008/layout/LinedList"/>
    <dgm:cxn modelId="{51508CAB-297D-47EB-9473-D37553EBF907}" srcId="{256544F3-8901-4194-BE93-DDF3EF437CDC}" destId="{F522CCEE-9E3B-448C-9A11-E91DB5AAAB93}" srcOrd="4" destOrd="0" parTransId="{289D7138-F424-4E27-9532-FA655ACF1E73}" sibTransId="{13AFAB5B-3BA8-4431-B31B-EEC260493DF0}"/>
    <dgm:cxn modelId="{28CE03BF-25DF-4DF4-A91D-257BF4DA2BD5}" type="presOf" srcId="{462B1136-A6A1-45B6-A9C1-307B669E1EA1}" destId="{D26987DA-2C0E-4CA0-A468-0468F8C3FD89}" srcOrd="0" destOrd="0" presId="urn:microsoft.com/office/officeart/2008/layout/LinedList"/>
    <dgm:cxn modelId="{165D86CA-682A-4D52-B420-2E21EFAD3D47}" srcId="{256544F3-8901-4194-BE93-DDF3EF437CDC}" destId="{462B1136-A6A1-45B6-A9C1-307B669E1EA1}" srcOrd="3" destOrd="0" parTransId="{FDE450D4-F481-434E-A955-861AB3271C03}" sibTransId="{6C95B3CE-96EB-4B5C-9FB5-6DBDCCC50F1A}"/>
    <dgm:cxn modelId="{AA02CAD1-5587-484B-AFB4-8ACEB5DC819D}" srcId="{256544F3-8901-4194-BE93-DDF3EF437CDC}" destId="{F50DA78E-164A-4254-91D0-0F29692BD806}" srcOrd="2" destOrd="0" parTransId="{16208355-B94B-4C17-95D7-03A1452A9F38}" sibTransId="{EC9D43F5-B25A-43B4-BEFD-430E27763849}"/>
    <dgm:cxn modelId="{AACB75D9-CEF0-40A6-BD16-DE62757D4534}" type="presOf" srcId="{F522CCEE-9E3B-448C-9A11-E91DB5AAAB93}" destId="{5CC2A478-E5F9-4A3F-B269-78FA3C0B9445}" srcOrd="0" destOrd="0" presId="urn:microsoft.com/office/officeart/2008/layout/LinedList"/>
    <dgm:cxn modelId="{E26D9ADC-3481-4384-A29D-B037A49DFB97}" srcId="{256544F3-8901-4194-BE93-DDF3EF437CDC}" destId="{05E0EC5E-3313-4823-9F4C-9914C8ED14AE}" srcOrd="0" destOrd="0" parTransId="{83745B3E-CDCA-4656-AA35-253336320B96}" sibTransId="{105A243D-EFFB-4CB0-AED0-5656D7894A51}"/>
    <dgm:cxn modelId="{365F1BFA-76EB-4591-947F-D9B1D1F04DAE}" type="presOf" srcId="{F50DA78E-164A-4254-91D0-0F29692BD806}" destId="{709CE67A-453D-4E8D-9620-5A46F1903E24}" srcOrd="0" destOrd="0" presId="urn:microsoft.com/office/officeart/2008/layout/LinedList"/>
    <dgm:cxn modelId="{0D6DB3C6-9523-48CB-A93B-46D90975DEC6}" type="presParOf" srcId="{7C83CBFC-8863-407B-91B5-E32F96CD86A0}" destId="{C0D2F914-B1AA-4D45-A497-C8508804024E}" srcOrd="0" destOrd="0" presId="urn:microsoft.com/office/officeart/2008/layout/LinedList"/>
    <dgm:cxn modelId="{E9A7B0FE-67B8-44B8-9770-5F2B87F71867}" type="presParOf" srcId="{7C83CBFC-8863-407B-91B5-E32F96CD86A0}" destId="{35722BD7-D586-4300-AF61-5697E1A63608}" srcOrd="1" destOrd="0" presId="urn:microsoft.com/office/officeart/2008/layout/LinedList"/>
    <dgm:cxn modelId="{EDB533C1-0B2A-4F0A-9330-1931F250A6C4}" type="presParOf" srcId="{35722BD7-D586-4300-AF61-5697E1A63608}" destId="{785B92F1-5E64-469B-B2AA-645BFBBA8D53}" srcOrd="0" destOrd="0" presId="urn:microsoft.com/office/officeart/2008/layout/LinedList"/>
    <dgm:cxn modelId="{EAAEF4A9-9213-4338-AFDF-604DC44280E0}" type="presParOf" srcId="{35722BD7-D586-4300-AF61-5697E1A63608}" destId="{A6992D22-9D3F-478E-888D-299687F52A0B}" srcOrd="1" destOrd="0" presId="urn:microsoft.com/office/officeart/2008/layout/LinedList"/>
    <dgm:cxn modelId="{1C932A1A-AA83-40E1-935D-5688ED1C0F80}" type="presParOf" srcId="{7C83CBFC-8863-407B-91B5-E32F96CD86A0}" destId="{9FF10177-83F1-430E-BD27-D822B78313EA}" srcOrd="2" destOrd="0" presId="urn:microsoft.com/office/officeart/2008/layout/LinedList"/>
    <dgm:cxn modelId="{F441C793-F65A-4180-83F1-FD0D5F45760E}" type="presParOf" srcId="{7C83CBFC-8863-407B-91B5-E32F96CD86A0}" destId="{2E8E02F4-CE51-407F-B4E0-F3A8FAE864C7}" srcOrd="3" destOrd="0" presId="urn:microsoft.com/office/officeart/2008/layout/LinedList"/>
    <dgm:cxn modelId="{5E70F63B-0731-4AED-AC00-F28068C8A9F7}" type="presParOf" srcId="{2E8E02F4-CE51-407F-B4E0-F3A8FAE864C7}" destId="{87FCF394-1B1A-4622-9909-B446AF8F0F03}" srcOrd="0" destOrd="0" presId="urn:microsoft.com/office/officeart/2008/layout/LinedList"/>
    <dgm:cxn modelId="{8BD23CD8-0909-4F4C-B9EC-48D19D403DF9}" type="presParOf" srcId="{2E8E02F4-CE51-407F-B4E0-F3A8FAE864C7}" destId="{F3B94B28-3F5B-4E54-9F5C-360CBE983E5D}" srcOrd="1" destOrd="0" presId="urn:microsoft.com/office/officeart/2008/layout/LinedList"/>
    <dgm:cxn modelId="{381C7D77-FA4F-4AB4-83FD-EAB742396674}" type="presParOf" srcId="{7C83CBFC-8863-407B-91B5-E32F96CD86A0}" destId="{9242CBBC-9701-4BE7-B678-6C208D89A6B8}" srcOrd="4" destOrd="0" presId="urn:microsoft.com/office/officeart/2008/layout/LinedList"/>
    <dgm:cxn modelId="{5202D1B5-2ADF-48BE-B67F-85C9088FEBB0}" type="presParOf" srcId="{7C83CBFC-8863-407B-91B5-E32F96CD86A0}" destId="{D3BEE077-0D3D-46B6-ADAC-93F2EA76A484}" srcOrd="5" destOrd="0" presId="urn:microsoft.com/office/officeart/2008/layout/LinedList"/>
    <dgm:cxn modelId="{25C9AB2D-578C-41A2-AECB-3AD81758FDB4}" type="presParOf" srcId="{D3BEE077-0D3D-46B6-ADAC-93F2EA76A484}" destId="{709CE67A-453D-4E8D-9620-5A46F1903E24}" srcOrd="0" destOrd="0" presId="urn:microsoft.com/office/officeart/2008/layout/LinedList"/>
    <dgm:cxn modelId="{A4CCCB2C-0D2A-4B25-8F4D-71B8D894134F}" type="presParOf" srcId="{D3BEE077-0D3D-46B6-ADAC-93F2EA76A484}" destId="{D276A8E4-91CE-4D73-99A5-AA819EE46E5A}" srcOrd="1" destOrd="0" presId="urn:microsoft.com/office/officeart/2008/layout/LinedList"/>
    <dgm:cxn modelId="{33C43FB6-C2E3-4668-8D95-B6B8860C93BF}" type="presParOf" srcId="{7C83CBFC-8863-407B-91B5-E32F96CD86A0}" destId="{31D8607D-5B91-4F7D-92BA-A048AF995AA5}" srcOrd="6" destOrd="0" presId="urn:microsoft.com/office/officeart/2008/layout/LinedList"/>
    <dgm:cxn modelId="{07365811-9FE4-4A18-8AB8-73C06B2D1281}" type="presParOf" srcId="{7C83CBFC-8863-407B-91B5-E32F96CD86A0}" destId="{FE9AEA52-313B-4CCE-8E0A-FB315E498EFA}" srcOrd="7" destOrd="0" presId="urn:microsoft.com/office/officeart/2008/layout/LinedList"/>
    <dgm:cxn modelId="{EEFFCC1C-FB9B-4289-A448-85A928908BB6}" type="presParOf" srcId="{FE9AEA52-313B-4CCE-8E0A-FB315E498EFA}" destId="{D26987DA-2C0E-4CA0-A468-0468F8C3FD89}" srcOrd="0" destOrd="0" presId="urn:microsoft.com/office/officeart/2008/layout/LinedList"/>
    <dgm:cxn modelId="{32CC65AD-C7E0-4587-AD84-44391EE12A06}" type="presParOf" srcId="{FE9AEA52-313B-4CCE-8E0A-FB315E498EFA}" destId="{01A81CE5-4537-46ED-A947-78A6A07AF464}" srcOrd="1" destOrd="0" presId="urn:microsoft.com/office/officeart/2008/layout/LinedList"/>
    <dgm:cxn modelId="{88480F4F-DE5C-481A-A71C-5F9D7075B06B}" type="presParOf" srcId="{7C83CBFC-8863-407B-91B5-E32F96CD86A0}" destId="{CDE5815F-4F9F-4705-8685-8E9C962DEB21}" srcOrd="8" destOrd="0" presId="urn:microsoft.com/office/officeart/2008/layout/LinedList"/>
    <dgm:cxn modelId="{AEA604EF-135E-40FF-B20D-079069F34D2E}" type="presParOf" srcId="{7C83CBFC-8863-407B-91B5-E32F96CD86A0}" destId="{AD69CBD6-80F7-48C7-AA21-7038D1AE2E41}" srcOrd="9" destOrd="0" presId="urn:microsoft.com/office/officeart/2008/layout/LinedList"/>
    <dgm:cxn modelId="{3294447D-E982-4C47-ADC6-FD113F77109F}" type="presParOf" srcId="{AD69CBD6-80F7-48C7-AA21-7038D1AE2E41}" destId="{5CC2A478-E5F9-4A3F-B269-78FA3C0B9445}" srcOrd="0" destOrd="0" presId="urn:microsoft.com/office/officeart/2008/layout/LinedList"/>
    <dgm:cxn modelId="{1E31F07E-0047-4247-96BC-381B7AACCC47}" type="presParOf" srcId="{AD69CBD6-80F7-48C7-AA21-7038D1AE2E41}" destId="{109F999D-4891-471E-A5C7-C846D3A9399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2F914-B1AA-4D45-A497-C8508804024E}">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5B92F1-5E64-469B-B2AA-645BFBBA8D53}">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fi-FI" sz="4000" b="0" i="0" kern="1200" dirty="0">
              <a:solidFill>
                <a:schemeClr val="tx2"/>
              </a:solidFill>
              <a:hlinkClick xmlns:r="http://schemas.openxmlformats.org/officeDocument/2006/relationships" r:id="rId1">
                <a:extLst>
                  <a:ext uri="{A12FA001-AC4F-418D-AE19-62706E023703}">
                    <ahyp:hlinkClr xmlns:ahyp="http://schemas.microsoft.com/office/drawing/2018/hyperlinkcolor" val="tx"/>
                  </a:ext>
                </a:extLst>
              </a:hlinkClick>
            </a:rPr>
            <a:t>https://youtu.be/4uwPUWnUqIY</a:t>
          </a:r>
          <a:r>
            <a:rPr lang="fi-FI" sz="4000" b="0" i="0" kern="1200" dirty="0">
              <a:solidFill>
                <a:schemeClr val="tx2"/>
              </a:solidFill>
            </a:rPr>
            <a:t> </a:t>
          </a:r>
          <a:endParaRPr lang="en-US" sz="4000" kern="1200" dirty="0">
            <a:solidFill>
              <a:schemeClr val="tx2"/>
            </a:solidFill>
          </a:endParaRPr>
        </a:p>
      </dsp:txBody>
      <dsp:txXfrm>
        <a:off x="0" y="531"/>
        <a:ext cx="10515600" cy="870055"/>
      </dsp:txXfrm>
    </dsp:sp>
    <dsp:sp modelId="{9FF10177-83F1-430E-BD27-D822B78313EA}">
      <dsp:nvSpPr>
        <dsp:cNvPr id="0" name=""/>
        <dsp:cNvSpPr/>
      </dsp:nvSpPr>
      <dsp:spPr>
        <a:xfrm>
          <a:off x="0" y="87058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FCF394-1B1A-4622-9909-B446AF8F0F03}">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fi-FI" sz="4000" b="0" i="0" kern="1200" dirty="0">
              <a:hlinkClick xmlns:r="http://schemas.openxmlformats.org/officeDocument/2006/relationships" r:id="rId2"/>
            </a:rPr>
            <a:t>https://youtu.be/DYwJi5s5RI0</a:t>
          </a:r>
          <a:endParaRPr lang="en-US" sz="4000" kern="1200" dirty="0"/>
        </a:p>
      </dsp:txBody>
      <dsp:txXfrm>
        <a:off x="0" y="870586"/>
        <a:ext cx="10515600" cy="870055"/>
      </dsp:txXfrm>
    </dsp:sp>
    <dsp:sp modelId="{9242CBBC-9701-4BE7-B678-6C208D89A6B8}">
      <dsp:nvSpPr>
        <dsp:cNvPr id="0" name=""/>
        <dsp:cNvSpPr/>
      </dsp:nvSpPr>
      <dsp:spPr>
        <a:xfrm>
          <a:off x="0" y="1740641"/>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9CE67A-453D-4E8D-9620-5A46F1903E24}">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fi-FI" sz="4000" b="0" i="0" kern="1200">
              <a:hlinkClick xmlns:r="http://schemas.openxmlformats.org/officeDocument/2006/relationships" r:id="rId3"/>
            </a:rPr>
            <a:t>https://youtu.be/55QK2pNMghk</a:t>
          </a:r>
          <a:r>
            <a:rPr lang="fi-FI" sz="4000" b="0" i="0" kern="1200"/>
            <a:t> </a:t>
          </a:r>
          <a:endParaRPr lang="en-US" sz="4000" kern="1200"/>
        </a:p>
      </dsp:txBody>
      <dsp:txXfrm>
        <a:off x="0" y="1740641"/>
        <a:ext cx="10515600" cy="870055"/>
      </dsp:txXfrm>
    </dsp:sp>
    <dsp:sp modelId="{31D8607D-5B91-4F7D-92BA-A048AF995AA5}">
      <dsp:nvSpPr>
        <dsp:cNvPr id="0" name=""/>
        <dsp:cNvSpPr/>
      </dsp:nvSpPr>
      <dsp:spPr>
        <a:xfrm>
          <a:off x="0" y="2610696"/>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6987DA-2C0E-4CA0-A468-0468F8C3FD89}">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fi-FI" sz="4000" b="0" i="0" kern="1200">
              <a:hlinkClick xmlns:r="http://schemas.openxmlformats.org/officeDocument/2006/relationships" r:id="rId4"/>
            </a:rPr>
            <a:t>https://youtu.be/18kLGu48Lf4</a:t>
          </a:r>
          <a:r>
            <a:rPr lang="fi-FI" sz="4000" b="0" i="0" kern="1200"/>
            <a:t> </a:t>
          </a:r>
          <a:endParaRPr lang="en-US" sz="4000" kern="1200"/>
        </a:p>
      </dsp:txBody>
      <dsp:txXfrm>
        <a:off x="0" y="2610696"/>
        <a:ext cx="10515600" cy="870055"/>
      </dsp:txXfrm>
    </dsp:sp>
    <dsp:sp modelId="{CDE5815F-4F9F-4705-8685-8E9C962DEB21}">
      <dsp:nvSpPr>
        <dsp:cNvPr id="0" name=""/>
        <dsp:cNvSpPr/>
      </dsp:nvSpPr>
      <dsp:spPr>
        <a:xfrm>
          <a:off x="0" y="3480751"/>
          <a:ext cx="1051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C2A478-E5F9-4A3F-B269-78FA3C0B9445}">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fi-FI" sz="4000" b="0" i="0" kern="1200">
              <a:hlinkClick xmlns:r="http://schemas.openxmlformats.org/officeDocument/2006/relationships" r:id="rId5"/>
            </a:rPr>
            <a:t>https://youtu.be/iY_Byk2X7Jk</a:t>
          </a:r>
          <a:r>
            <a:rPr lang="fi-FI" sz="4000" b="0" i="0" kern="1200"/>
            <a:t>  </a:t>
          </a:r>
          <a:endParaRPr lang="en-US" sz="4000" kern="1200"/>
        </a:p>
      </dsp:txBody>
      <dsp:txXfrm>
        <a:off x="0" y="3480751"/>
        <a:ext cx="10515600" cy="87005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BE5DB99D-82A2-D271-966F-24F2C7DDD1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2865E4B3-DF6D-B0BC-DA9E-F4CA520BDE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B00DF4-7853-4ECF-91DB-E1A656B16A13}" type="datetimeFigureOut">
              <a:rPr lang="fi-FI" smtClean="0"/>
              <a:t>10.4.2024</a:t>
            </a:fld>
            <a:endParaRPr lang="fi-FI"/>
          </a:p>
        </p:txBody>
      </p:sp>
      <p:sp>
        <p:nvSpPr>
          <p:cNvPr id="4" name="Alatunnisteen paikkamerkki 3">
            <a:extLst>
              <a:ext uri="{FF2B5EF4-FFF2-40B4-BE49-F238E27FC236}">
                <a16:creationId xmlns:a16="http://schemas.microsoft.com/office/drawing/2014/main" id="{EFE7E4C2-877C-D4EC-2775-E032C4240C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DFD84B02-CB86-EF9E-71EE-7F43CE36B8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CDEFB2-F51C-4F76-ACB4-846EA015EEF1}" type="slidenum">
              <a:rPr lang="fi-FI" smtClean="0"/>
              <a:t>‹#›</a:t>
            </a:fld>
            <a:endParaRPr lang="fi-FI"/>
          </a:p>
        </p:txBody>
      </p:sp>
    </p:spTree>
    <p:extLst>
      <p:ext uri="{BB962C8B-B14F-4D97-AF65-F5344CB8AC3E}">
        <p14:creationId xmlns:p14="http://schemas.microsoft.com/office/powerpoint/2010/main" val="122840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CE913C-0901-4585-A400-25265635686D}" type="datetimeFigureOut">
              <a:rPr lang="fi-FI" smtClean="0"/>
              <a:t>10.4.2024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32FE4A-4729-409C-802A-8FF4F3DF16E7}" type="slidenum">
              <a:rPr lang="fi-FI" smtClean="0"/>
              <a:t>‹#›</a:t>
            </a:fld>
            <a:endParaRPr lang="fi-FI"/>
          </a:p>
        </p:txBody>
      </p:sp>
    </p:spTree>
    <p:extLst>
      <p:ext uri="{BB962C8B-B14F-4D97-AF65-F5344CB8AC3E}">
        <p14:creationId xmlns:p14="http://schemas.microsoft.com/office/powerpoint/2010/main" val="409333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sityksen otsikko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1695" y="0"/>
            <a:ext cx="122174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46504E8-448A-8B3D-0864-B208E2B779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51184" y="932819"/>
            <a:ext cx="1689632" cy="1689632"/>
          </a:xfrm>
          <a:prstGeom prst="rect">
            <a:avLst/>
          </a:prstGeom>
        </p:spPr>
      </p:pic>
      <p:sp>
        <p:nvSpPr>
          <p:cNvPr id="11" name="Rectangle 10">
            <a:extLst>
              <a:ext uri="{FF2B5EF4-FFF2-40B4-BE49-F238E27FC236}">
                <a16:creationId xmlns:a16="http://schemas.microsoft.com/office/drawing/2014/main" id="{F9376872-47DE-B863-A785-C413E80001E4}"/>
              </a:ext>
            </a:extLst>
          </p:cNvPr>
          <p:cNvSpPr/>
          <p:nvPr userDrawn="1"/>
        </p:nvSpPr>
        <p:spPr>
          <a:xfrm>
            <a:off x="0" y="3802779"/>
            <a:ext cx="12219095" cy="3055221"/>
          </a:xfrm>
          <a:custGeom>
            <a:avLst/>
            <a:gdLst>
              <a:gd name="connsiteX0" fmla="*/ 0 w 12531766"/>
              <a:gd name="connsiteY0" fmla="*/ 0 h 3107473"/>
              <a:gd name="connsiteX1" fmla="*/ 12531766 w 12531766"/>
              <a:gd name="connsiteY1" fmla="*/ 0 h 3107473"/>
              <a:gd name="connsiteX2" fmla="*/ 12531766 w 12531766"/>
              <a:gd name="connsiteY2" fmla="*/ 3107473 h 3107473"/>
              <a:gd name="connsiteX3" fmla="*/ 0 w 12531766"/>
              <a:gd name="connsiteY3" fmla="*/ 3107473 h 3107473"/>
              <a:gd name="connsiteX4" fmla="*/ 0 w 12531766"/>
              <a:gd name="connsiteY4" fmla="*/ 0 h 3107473"/>
              <a:gd name="connsiteX0" fmla="*/ 0 w 12531766"/>
              <a:gd name="connsiteY0" fmla="*/ 0 h 3107473"/>
              <a:gd name="connsiteX1" fmla="*/ 6093796 w 12531766"/>
              <a:gd name="connsiteY1" fmla="*/ 7434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078927 w 12531766"/>
              <a:gd name="connsiteY1" fmla="*/ 2044390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071493 w 12531766"/>
              <a:gd name="connsiteY1" fmla="*/ 2542478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101230 w 12531766"/>
              <a:gd name="connsiteY1" fmla="*/ 2207942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101230 w 12531766"/>
              <a:gd name="connsiteY1" fmla="*/ 2207942 h 3107473"/>
              <a:gd name="connsiteX2" fmla="*/ 12183423 w 12531766"/>
              <a:gd name="connsiteY2" fmla="*/ 8708 h 3107473"/>
              <a:gd name="connsiteX3" fmla="*/ 12531766 w 12531766"/>
              <a:gd name="connsiteY3" fmla="*/ 3107473 h 3107473"/>
              <a:gd name="connsiteX4" fmla="*/ 0 w 12531766"/>
              <a:gd name="connsiteY4" fmla="*/ 3107473 h 3107473"/>
              <a:gd name="connsiteX5" fmla="*/ 0 w 12531766"/>
              <a:gd name="connsiteY5" fmla="*/ 0 h 3107473"/>
              <a:gd name="connsiteX0" fmla="*/ 0 w 12183423"/>
              <a:gd name="connsiteY0" fmla="*/ 0 h 3124890"/>
              <a:gd name="connsiteX1" fmla="*/ 6101230 w 12183423"/>
              <a:gd name="connsiteY1" fmla="*/ 2207942 h 3124890"/>
              <a:gd name="connsiteX2" fmla="*/ 12183423 w 12183423"/>
              <a:gd name="connsiteY2" fmla="*/ 8708 h 3124890"/>
              <a:gd name="connsiteX3" fmla="*/ 12157298 w 12183423"/>
              <a:gd name="connsiteY3" fmla="*/ 3124890 h 3124890"/>
              <a:gd name="connsiteX4" fmla="*/ 0 w 12183423"/>
              <a:gd name="connsiteY4" fmla="*/ 3107473 h 3124890"/>
              <a:gd name="connsiteX5" fmla="*/ 0 w 12183423"/>
              <a:gd name="connsiteY5" fmla="*/ 0 h 3124890"/>
              <a:gd name="connsiteX0" fmla="*/ 0 w 12218257"/>
              <a:gd name="connsiteY0" fmla="*/ 26127 h 3151017"/>
              <a:gd name="connsiteX1" fmla="*/ 6101230 w 12218257"/>
              <a:gd name="connsiteY1" fmla="*/ 2234069 h 3151017"/>
              <a:gd name="connsiteX2" fmla="*/ 12218257 w 12218257"/>
              <a:gd name="connsiteY2" fmla="*/ 0 h 3151017"/>
              <a:gd name="connsiteX3" fmla="*/ 12157298 w 12218257"/>
              <a:gd name="connsiteY3" fmla="*/ 3151017 h 3151017"/>
              <a:gd name="connsiteX4" fmla="*/ 0 w 12218257"/>
              <a:gd name="connsiteY4" fmla="*/ 3133600 h 3151017"/>
              <a:gd name="connsiteX5" fmla="*/ 0 w 12218257"/>
              <a:gd name="connsiteY5" fmla="*/ 26127 h 3151017"/>
              <a:gd name="connsiteX0" fmla="*/ 0 w 12218257"/>
              <a:gd name="connsiteY0" fmla="*/ 26127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26127 h 3133600"/>
              <a:gd name="connsiteX0" fmla="*/ 0 w 12218257"/>
              <a:gd name="connsiteY0" fmla="*/ 26127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26127 h 3133600"/>
              <a:gd name="connsiteX0" fmla="*/ 0 w 12218257"/>
              <a:gd name="connsiteY0" fmla="*/ 26127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26127 h 3133600"/>
              <a:gd name="connsiteX0" fmla="*/ 0 w 12218257"/>
              <a:gd name="connsiteY0" fmla="*/ 17419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17419 h 3133600"/>
              <a:gd name="connsiteX0" fmla="*/ 0 w 12218257"/>
              <a:gd name="connsiteY0" fmla="*/ 17419 h 3072640"/>
              <a:gd name="connsiteX1" fmla="*/ 6101230 w 12218257"/>
              <a:gd name="connsiteY1" fmla="*/ 2234069 h 3072640"/>
              <a:gd name="connsiteX2" fmla="*/ 12218257 w 12218257"/>
              <a:gd name="connsiteY2" fmla="*/ 0 h 3072640"/>
              <a:gd name="connsiteX3" fmla="*/ 12209549 w 12218257"/>
              <a:gd name="connsiteY3" fmla="*/ 3072640 h 3072640"/>
              <a:gd name="connsiteX4" fmla="*/ 252548 w 12218257"/>
              <a:gd name="connsiteY4" fmla="*/ 3072640 h 3072640"/>
              <a:gd name="connsiteX5" fmla="*/ 0 w 12218257"/>
              <a:gd name="connsiteY5" fmla="*/ 17419 h 3072640"/>
              <a:gd name="connsiteX0" fmla="*/ 0 w 12218257"/>
              <a:gd name="connsiteY0" fmla="*/ 17419 h 3072640"/>
              <a:gd name="connsiteX1" fmla="*/ 6101230 w 12218257"/>
              <a:gd name="connsiteY1" fmla="*/ 2234069 h 3072640"/>
              <a:gd name="connsiteX2" fmla="*/ 12218257 w 12218257"/>
              <a:gd name="connsiteY2" fmla="*/ 0 h 3072640"/>
              <a:gd name="connsiteX3" fmla="*/ 12209549 w 12218257"/>
              <a:gd name="connsiteY3" fmla="*/ 3072640 h 3072640"/>
              <a:gd name="connsiteX4" fmla="*/ 0 w 12218257"/>
              <a:gd name="connsiteY4" fmla="*/ 3072640 h 3072640"/>
              <a:gd name="connsiteX5" fmla="*/ 0 w 12218257"/>
              <a:gd name="connsiteY5" fmla="*/ 17419 h 3072640"/>
              <a:gd name="connsiteX0" fmla="*/ 0 w 12218257"/>
              <a:gd name="connsiteY0" fmla="*/ 17419 h 3072640"/>
              <a:gd name="connsiteX1" fmla="*/ 6101230 w 12218257"/>
              <a:gd name="connsiteY1" fmla="*/ 2234069 h 3072640"/>
              <a:gd name="connsiteX2" fmla="*/ 12218257 w 12218257"/>
              <a:gd name="connsiteY2" fmla="*/ 0 h 3072640"/>
              <a:gd name="connsiteX3" fmla="*/ 12209549 w 12218257"/>
              <a:gd name="connsiteY3" fmla="*/ 3072640 h 3072640"/>
              <a:gd name="connsiteX4" fmla="*/ 0 w 12218257"/>
              <a:gd name="connsiteY4" fmla="*/ 3037805 h 3072640"/>
              <a:gd name="connsiteX5" fmla="*/ 0 w 12218257"/>
              <a:gd name="connsiteY5" fmla="*/ 17419 h 3072640"/>
              <a:gd name="connsiteX0" fmla="*/ 0 w 12218257"/>
              <a:gd name="connsiteY0" fmla="*/ 17419 h 3072640"/>
              <a:gd name="connsiteX1" fmla="*/ 6101230 w 12218257"/>
              <a:gd name="connsiteY1" fmla="*/ 2234069 h 3072640"/>
              <a:gd name="connsiteX2" fmla="*/ 12218257 w 12218257"/>
              <a:gd name="connsiteY2" fmla="*/ 0 h 3072640"/>
              <a:gd name="connsiteX3" fmla="*/ 12200840 w 12218257"/>
              <a:gd name="connsiteY3" fmla="*/ 3072640 h 3072640"/>
              <a:gd name="connsiteX4" fmla="*/ 0 w 12218257"/>
              <a:gd name="connsiteY4" fmla="*/ 3037805 h 3072640"/>
              <a:gd name="connsiteX5" fmla="*/ 0 w 12218257"/>
              <a:gd name="connsiteY5" fmla="*/ 17419 h 3072640"/>
              <a:gd name="connsiteX0" fmla="*/ 0 w 12218257"/>
              <a:gd name="connsiteY0" fmla="*/ 17419 h 3037805"/>
              <a:gd name="connsiteX1" fmla="*/ 6101230 w 12218257"/>
              <a:gd name="connsiteY1" fmla="*/ 2234069 h 3037805"/>
              <a:gd name="connsiteX2" fmla="*/ 12218257 w 12218257"/>
              <a:gd name="connsiteY2" fmla="*/ 0 h 3037805"/>
              <a:gd name="connsiteX3" fmla="*/ 12192131 w 12218257"/>
              <a:gd name="connsiteY3" fmla="*/ 3029097 h 3037805"/>
              <a:gd name="connsiteX4" fmla="*/ 0 w 12218257"/>
              <a:gd name="connsiteY4" fmla="*/ 3037805 h 3037805"/>
              <a:gd name="connsiteX5" fmla="*/ 0 w 12218257"/>
              <a:gd name="connsiteY5" fmla="*/ 17419 h 3037805"/>
              <a:gd name="connsiteX0" fmla="*/ 0 w 12218257"/>
              <a:gd name="connsiteY0" fmla="*/ 17419 h 3037805"/>
              <a:gd name="connsiteX1" fmla="*/ 6101230 w 12218257"/>
              <a:gd name="connsiteY1" fmla="*/ 2234069 h 3037805"/>
              <a:gd name="connsiteX2" fmla="*/ 12218257 w 12218257"/>
              <a:gd name="connsiteY2" fmla="*/ 0 h 3037805"/>
              <a:gd name="connsiteX3" fmla="*/ 12166006 w 12218257"/>
              <a:gd name="connsiteY3" fmla="*/ 3029097 h 3037805"/>
              <a:gd name="connsiteX4" fmla="*/ 0 w 12218257"/>
              <a:gd name="connsiteY4" fmla="*/ 3037805 h 3037805"/>
              <a:gd name="connsiteX5" fmla="*/ 0 w 12218257"/>
              <a:gd name="connsiteY5" fmla="*/ 17419 h 3037805"/>
              <a:gd name="connsiteX0" fmla="*/ 0 w 12219095"/>
              <a:gd name="connsiteY0" fmla="*/ 17419 h 3037805"/>
              <a:gd name="connsiteX1" fmla="*/ 6101230 w 12219095"/>
              <a:gd name="connsiteY1" fmla="*/ 2234069 h 3037805"/>
              <a:gd name="connsiteX2" fmla="*/ 12218257 w 12219095"/>
              <a:gd name="connsiteY2" fmla="*/ 0 h 3037805"/>
              <a:gd name="connsiteX3" fmla="*/ 12218257 w 12219095"/>
              <a:gd name="connsiteY3" fmla="*/ 3037805 h 3037805"/>
              <a:gd name="connsiteX4" fmla="*/ 0 w 12219095"/>
              <a:gd name="connsiteY4" fmla="*/ 3037805 h 3037805"/>
              <a:gd name="connsiteX5" fmla="*/ 0 w 12219095"/>
              <a:gd name="connsiteY5" fmla="*/ 17419 h 3037805"/>
              <a:gd name="connsiteX0" fmla="*/ 0 w 12219095"/>
              <a:gd name="connsiteY0" fmla="*/ 17419 h 3037805"/>
              <a:gd name="connsiteX1" fmla="*/ 6092521 w 12219095"/>
              <a:gd name="connsiteY1" fmla="*/ 2347280 h 3037805"/>
              <a:gd name="connsiteX2" fmla="*/ 12218257 w 12219095"/>
              <a:gd name="connsiteY2" fmla="*/ 0 h 3037805"/>
              <a:gd name="connsiteX3" fmla="*/ 12218257 w 12219095"/>
              <a:gd name="connsiteY3" fmla="*/ 3037805 h 3037805"/>
              <a:gd name="connsiteX4" fmla="*/ 0 w 12219095"/>
              <a:gd name="connsiteY4" fmla="*/ 3037805 h 3037805"/>
              <a:gd name="connsiteX5" fmla="*/ 0 w 12219095"/>
              <a:gd name="connsiteY5" fmla="*/ 17419 h 3037805"/>
              <a:gd name="connsiteX0" fmla="*/ 0 w 12219095"/>
              <a:gd name="connsiteY0" fmla="*/ 17419 h 3037805"/>
              <a:gd name="connsiteX1" fmla="*/ 6109938 w 12219095"/>
              <a:gd name="connsiteY1" fmla="*/ 2234068 h 3037805"/>
              <a:gd name="connsiteX2" fmla="*/ 12218257 w 12219095"/>
              <a:gd name="connsiteY2" fmla="*/ 0 h 3037805"/>
              <a:gd name="connsiteX3" fmla="*/ 12218257 w 12219095"/>
              <a:gd name="connsiteY3" fmla="*/ 3037805 h 3037805"/>
              <a:gd name="connsiteX4" fmla="*/ 0 w 12219095"/>
              <a:gd name="connsiteY4" fmla="*/ 3037805 h 3037805"/>
              <a:gd name="connsiteX5" fmla="*/ 0 w 12219095"/>
              <a:gd name="connsiteY5" fmla="*/ 17419 h 3037805"/>
              <a:gd name="connsiteX0" fmla="*/ 0 w 12219095"/>
              <a:gd name="connsiteY0" fmla="*/ 0 h 3055221"/>
              <a:gd name="connsiteX1" fmla="*/ 6109938 w 12219095"/>
              <a:gd name="connsiteY1" fmla="*/ 2251484 h 3055221"/>
              <a:gd name="connsiteX2" fmla="*/ 12218257 w 12219095"/>
              <a:gd name="connsiteY2" fmla="*/ 17416 h 3055221"/>
              <a:gd name="connsiteX3" fmla="*/ 12218257 w 12219095"/>
              <a:gd name="connsiteY3" fmla="*/ 3055221 h 3055221"/>
              <a:gd name="connsiteX4" fmla="*/ 0 w 12219095"/>
              <a:gd name="connsiteY4" fmla="*/ 3055221 h 3055221"/>
              <a:gd name="connsiteX5" fmla="*/ 0 w 12219095"/>
              <a:gd name="connsiteY5" fmla="*/ 0 h 305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9095" h="3055221">
                <a:moveTo>
                  <a:pt x="0" y="0"/>
                </a:moveTo>
                <a:lnTo>
                  <a:pt x="6109938" y="2251484"/>
                </a:lnTo>
                <a:lnTo>
                  <a:pt x="12218257" y="17416"/>
                </a:lnTo>
                <a:cubicBezTo>
                  <a:pt x="12215354" y="1041629"/>
                  <a:pt x="12221160" y="2031008"/>
                  <a:pt x="12218257" y="3055221"/>
                </a:cubicBezTo>
                <a:lnTo>
                  <a:pt x="0" y="305522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58A0AA4D-8897-52DA-24A3-9C862D927520}"/>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Esityksen</a:t>
            </a:r>
            <a:r>
              <a:rPr lang="en-US" dirty="0"/>
              <a:t> </a:t>
            </a:r>
            <a:r>
              <a:rPr lang="en-US" dirty="0" err="1"/>
              <a:t>alaotsikko</a:t>
            </a:r>
            <a:endParaRPr lang="en-GB" dirty="0"/>
          </a:p>
        </p:txBody>
      </p:sp>
      <p:sp>
        <p:nvSpPr>
          <p:cNvPr id="4" name="Text Placeholder 7">
            <a:extLst>
              <a:ext uri="{FF2B5EF4-FFF2-40B4-BE49-F238E27FC236}">
                <a16:creationId xmlns:a16="http://schemas.microsoft.com/office/drawing/2014/main" id="{7B0079AA-78A1-8B35-9A8D-9CF6491850EE}"/>
              </a:ext>
            </a:extLst>
          </p:cNvPr>
          <p:cNvSpPr>
            <a:spLocks noGrp="1"/>
          </p:cNvSpPr>
          <p:nvPr>
            <p:ph type="body" sz="quarter" idx="13" hasCustomPrompt="1"/>
          </p:nvPr>
        </p:nvSpPr>
        <p:spPr>
          <a:xfrm>
            <a:off x="1568558" y="2799907"/>
            <a:ext cx="9080500" cy="849637"/>
          </a:xfrm>
        </p:spPr>
        <p:txBody>
          <a:bodyPr/>
          <a:lstStyle>
            <a:lvl1pPr algn="ctr">
              <a:defRPr sz="4800" b="1">
                <a:solidFill>
                  <a:schemeClr val="bg1"/>
                </a:solidFill>
                <a:latin typeface="Verdana" panose="020B0604030504040204" pitchFamily="34" charset="0"/>
                <a:ea typeface="Verdana" panose="020B0604030504040204" pitchFamily="34" charset="0"/>
              </a:defRPr>
            </a:lvl1pPr>
          </a:lstStyle>
          <a:p>
            <a:pPr lvl="0"/>
            <a:r>
              <a:rPr lang="en-GB" dirty="0"/>
              <a:t>ESITYKSEN OTSIKKO</a:t>
            </a:r>
          </a:p>
        </p:txBody>
      </p:sp>
    </p:spTree>
    <p:extLst>
      <p:ext uri="{BB962C8B-B14F-4D97-AF65-F5344CB8AC3E}">
        <p14:creationId xmlns:p14="http://schemas.microsoft.com/office/powerpoint/2010/main" val="202365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ipalsta 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3EC912-6C67-6553-FD88-60B5870D9395}"/>
              </a:ext>
            </a:extLst>
          </p:cNvPr>
          <p:cNvSpPr>
            <a:spLocks noGrp="1"/>
          </p:cNvSpPr>
          <p:nvPr>
            <p:ph type="body" sz="quarter" idx="12" hasCustomPrompt="1"/>
          </p:nvPr>
        </p:nvSpPr>
        <p:spPr>
          <a:xfrm>
            <a:off x="708017" y="1723578"/>
            <a:ext cx="343159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45" name="Text Placeholder 7">
            <a:extLst>
              <a:ext uri="{FF2B5EF4-FFF2-40B4-BE49-F238E27FC236}">
                <a16:creationId xmlns:a16="http://schemas.microsoft.com/office/drawing/2014/main" id="{AFAA911E-6311-8EBD-4C5E-B0DE67F89F69}"/>
              </a:ext>
            </a:extLst>
          </p:cNvPr>
          <p:cNvSpPr>
            <a:spLocks noGrp="1"/>
          </p:cNvSpPr>
          <p:nvPr>
            <p:ph type="body" sz="quarter" idx="16" hasCustomPrompt="1"/>
          </p:nvPr>
        </p:nvSpPr>
        <p:spPr>
          <a:xfrm>
            <a:off x="4351437" y="1723578"/>
            <a:ext cx="343159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49" name="Text Placeholder 7">
            <a:extLst>
              <a:ext uri="{FF2B5EF4-FFF2-40B4-BE49-F238E27FC236}">
                <a16:creationId xmlns:a16="http://schemas.microsoft.com/office/drawing/2014/main" id="{49931BC6-B961-A1D7-69CF-23875155C6FE}"/>
              </a:ext>
            </a:extLst>
          </p:cNvPr>
          <p:cNvSpPr>
            <a:spLocks noGrp="1"/>
          </p:cNvSpPr>
          <p:nvPr>
            <p:ph type="body" sz="quarter" idx="20" hasCustomPrompt="1"/>
          </p:nvPr>
        </p:nvSpPr>
        <p:spPr>
          <a:xfrm>
            <a:off x="7994863" y="1723578"/>
            <a:ext cx="336111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52" name="Date Placeholder 3">
            <a:extLst>
              <a:ext uri="{FF2B5EF4-FFF2-40B4-BE49-F238E27FC236}">
                <a16:creationId xmlns:a16="http://schemas.microsoft.com/office/drawing/2014/main" id="{7F0E6527-6A01-61B4-8FB9-8B21435BAE0B}"/>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55" name="Title Placeholder 8">
            <a:extLst>
              <a:ext uri="{FF2B5EF4-FFF2-40B4-BE49-F238E27FC236}">
                <a16:creationId xmlns:a16="http://schemas.microsoft.com/office/drawing/2014/main" id="{BE43C603-7774-D043-44EE-6FAEF5E7AD38}"/>
              </a:ext>
            </a:extLst>
          </p:cNvPr>
          <p:cNvSpPr>
            <a:spLocks noGrp="1"/>
          </p:cNvSpPr>
          <p:nvPr>
            <p:ph type="title" hasCustomPrompt="1"/>
          </p:nvPr>
        </p:nvSpPr>
        <p:spPr>
          <a:xfrm>
            <a:off x="674781" y="387292"/>
            <a:ext cx="10681193"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57" name="Slide Number Placeholder 5">
            <a:extLst>
              <a:ext uri="{FF2B5EF4-FFF2-40B4-BE49-F238E27FC236}">
                <a16:creationId xmlns:a16="http://schemas.microsoft.com/office/drawing/2014/main" id="{60362300-B598-063D-87CD-DDA6146BBBAE}"/>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09887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i ja kuva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6096000" y="0"/>
            <a:ext cx="6096000"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5" name="Title Placeholder 8">
            <a:extLst>
              <a:ext uri="{FF2B5EF4-FFF2-40B4-BE49-F238E27FC236}">
                <a16:creationId xmlns:a16="http://schemas.microsoft.com/office/drawing/2014/main" id="{B8B88EE9-3EB1-6874-6A49-1C9E47DD900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9" name="Text Placeholder 7">
            <a:extLst>
              <a:ext uri="{FF2B5EF4-FFF2-40B4-BE49-F238E27FC236}">
                <a16:creationId xmlns:a16="http://schemas.microsoft.com/office/drawing/2014/main" id="{B325DD04-401D-B220-0F0A-C415AA39064B}"/>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2" name="Date Placeholder 3">
            <a:extLst>
              <a:ext uri="{FF2B5EF4-FFF2-40B4-BE49-F238E27FC236}">
                <a16:creationId xmlns:a16="http://schemas.microsoft.com/office/drawing/2014/main" id="{2C251AB1-DD62-4817-8E0C-9217CC8A0386}"/>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6" name="Slide Number Placeholder 5">
            <a:extLst>
              <a:ext uri="{FF2B5EF4-FFF2-40B4-BE49-F238E27FC236}">
                <a16:creationId xmlns:a16="http://schemas.microsoft.com/office/drawing/2014/main" id="{A2E947F2-7CCD-9F3E-6762-C2F3A4B6A706}"/>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1132842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i ja kuva 2">
    <p:spTree>
      <p:nvGrpSpPr>
        <p:cNvPr id="1" name=""/>
        <p:cNvGrpSpPr/>
        <p:nvPr/>
      </p:nvGrpSpPr>
      <p:grpSpPr>
        <a:xfrm>
          <a:off x="0" y="0"/>
          <a:ext cx="0" cy="0"/>
          <a:chOff x="0" y="0"/>
          <a:chExt cx="0" cy="0"/>
        </a:xfrm>
      </p:grpSpPr>
      <p:pic>
        <p:nvPicPr>
          <p:cNvPr id="3" name="Picture 2" descr="A picture containing text, outdoor&#10;&#10;Description automatically generated">
            <a:extLst>
              <a:ext uri="{FF2B5EF4-FFF2-40B4-BE49-F238E27FC236}">
                <a16:creationId xmlns:a16="http://schemas.microsoft.com/office/drawing/2014/main" id="{62324755-3594-C02F-D748-9CC0E3BC4E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1740"/>
            <a:ext cx="6096000" cy="6856260"/>
          </a:xfrm>
          <a:prstGeom prst="rect">
            <a:avLst/>
          </a:prstGeom>
        </p:spPr>
      </p:pic>
      <p:sp>
        <p:nvSpPr>
          <p:cNvPr id="5" name="Title Placeholder 8">
            <a:extLst>
              <a:ext uri="{FF2B5EF4-FFF2-40B4-BE49-F238E27FC236}">
                <a16:creationId xmlns:a16="http://schemas.microsoft.com/office/drawing/2014/main" id="{B8B88EE9-3EB1-6874-6A49-1C9E47DD900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9" name="Text Placeholder 7">
            <a:extLst>
              <a:ext uri="{FF2B5EF4-FFF2-40B4-BE49-F238E27FC236}">
                <a16:creationId xmlns:a16="http://schemas.microsoft.com/office/drawing/2014/main" id="{B325DD04-401D-B220-0F0A-C415AA39064B}"/>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2" name="Date Placeholder 3">
            <a:extLst>
              <a:ext uri="{FF2B5EF4-FFF2-40B4-BE49-F238E27FC236}">
                <a16:creationId xmlns:a16="http://schemas.microsoft.com/office/drawing/2014/main" id="{2C251AB1-DD62-4817-8E0C-9217CC8A0386}"/>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6" name="Slide Number Placeholder 5">
            <a:extLst>
              <a:ext uri="{FF2B5EF4-FFF2-40B4-BE49-F238E27FC236}">
                <a16:creationId xmlns:a16="http://schemas.microsoft.com/office/drawing/2014/main" id="{A2E947F2-7CCD-9F3E-6762-C2F3A4B6A706}"/>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6838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i ja kuva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6EBA0-FDEE-54B8-19BE-45B6203839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5"/>
          <a:stretch/>
        </p:blipFill>
        <p:spPr>
          <a:xfrm>
            <a:off x="6096000" y="-5115"/>
            <a:ext cx="6095999" cy="6863115"/>
          </a:xfrm>
          <a:prstGeom prst="rect">
            <a:avLst/>
          </a:prstGeom>
        </p:spPr>
      </p:pic>
      <p:sp>
        <p:nvSpPr>
          <p:cNvPr id="5" name="Title Placeholder 8">
            <a:extLst>
              <a:ext uri="{FF2B5EF4-FFF2-40B4-BE49-F238E27FC236}">
                <a16:creationId xmlns:a16="http://schemas.microsoft.com/office/drawing/2014/main" id="{B8B88EE9-3EB1-6874-6A49-1C9E47DD900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9" name="Text Placeholder 7">
            <a:extLst>
              <a:ext uri="{FF2B5EF4-FFF2-40B4-BE49-F238E27FC236}">
                <a16:creationId xmlns:a16="http://schemas.microsoft.com/office/drawing/2014/main" id="{B325DD04-401D-B220-0F0A-C415AA39064B}"/>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2" name="Date Placeholder 3">
            <a:extLst>
              <a:ext uri="{FF2B5EF4-FFF2-40B4-BE49-F238E27FC236}">
                <a16:creationId xmlns:a16="http://schemas.microsoft.com/office/drawing/2014/main" id="{2C251AB1-DD62-4817-8E0C-9217CC8A0386}"/>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6" name="Slide Number Placeholder 5">
            <a:extLst>
              <a:ext uri="{FF2B5EF4-FFF2-40B4-BE49-F238E27FC236}">
                <a16:creationId xmlns:a16="http://schemas.microsoft.com/office/drawing/2014/main" id="{A2E947F2-7CCD-9F3E-6762-C2F3A4B6A706}"/>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413003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va ja teksti 1">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2834114D-4E0F-9D33-5B9F-D330AA539EA8}"/>
              </a:ext>
            </a:extLst>
          </p:cNvPr>
          <p:cNvSpPr>
            <a:spLocks noGrp="1"/>
          </p:cNvSpPr>
          <p:nvPr>
            <p:ph type="pic" sz="quarter" idx="13" hasCustomPrompt="1"/>
          </p:nvPr>
        </p:nvSpPr>
        <p:spPr>
          <a:xfrm>
            <a:off x="0" y="0"/>
            <a:ext cx="6096000"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9" name="Title Placeholder 8">
            <a:extLst>
              <a:ext uri="{FF2B5EF4-FFF2-40B4-BE49-F238E27FC236}">
                <a16:creationId xmlns:a16="http://schemas.microsoft.com/office/drawing/2014/main" id="{E11234F2-C5CE-E975-4FC5-E853AC536B19}"/>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1" name="Date Placeholder 3">
            <a:extLst>
              <a:ext uri="{FF2B5EF4-FFF2-40B4-BE49-F238E27FC236}">
                <a16:creationId xmlns:a16="http://schemas.microsoft.com/office/drawing/2014/main" id="{5B9624B9-5CDA-5578-ECD3-9D95F4702EFA}"/>
              </a:ext>
            </a:extLst>
          </p:cNvPr>
          <p:cNvSpPr txBox="1">
            <a:spLocks/>
          </p:cNvSpPr>
          <p:nvPr userDrawn="1"/>
        </p:nvSpPr>
        <p:spPr>
          <a:xfrm>
            <a:off x="7515266" y="6231342"/>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2" name="Picture 11" descr="A picture containing text, balloon, aircraft&#10;&#10;Description automatically generated">
            <a:extLst>
              <a:ext uri="{FF2B5EF4-FFF2-40B4-BE49-F238E27FC236}">
                <a16:creationId xmlns:a16="http://schemas.microsoft.com/office/drawing/2014/main" id="{61AE0829-8E57-C9CE-3291-B4097CB633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5" name="Text Placeholder 7">
            <a:extLst>
              <a:ext uri="{FF2B5EF4-FFF2-40B4-BE49-F238E27FC236}">
                <a16:creationId xmlns:a16="http://schemas.microsoft.com/office/drawing/2014/main" id="{FC8A8C81-52F5-6B0A-4B17-53379D8A6882}"/>
              </a:ext>
            </a:extLst>
          </p:cNvPr>
          <p:cNvSpPr>
            <a:spLocks noGrp="1"/>
          </p:cNvSpPr>
          <p:nvPr>
            <p:ph type="body" sz="quarter" idx="12" hasCustomPrompt="1"/>
          </p:nvPr>
        </p:nvSpPr>
        <p:spPr>
          <a:xfrm>
            <a:off x="6751299" y="1756952"/>
            <a:ext cx="4637068"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7" name="Slide Number Placeholder 5">
            <a:extLst>
              <a:ext uri="{FF2B5EF4-FFF2-40B4-BE49-F238E27FC236}">
                <a16:creationId xmlns:a16="http://schemas.microsoft.com/office/drawing/2014/main" id="{999C346E-B6AF-2E6B-F698-90FAC1BB7BD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047622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uva ja teksti 2">
    <p:spTree>
      <p:nvGrpSpPr>
        <p:cNvPr id="1" name=""/>
        <p:cNvGrpSpPr/>
        <p:nvPr/>
      </p:nvGrpSpPr>
      <p:grpSpPr>
        <a:xfrm>
          <a:off x="0" y="0"/>
          <a:ext cx="0" cy="0"/>
          <a:chOff x="0" y="0"/>
          <a:chExt cx="0" cy="0"/>
        </a:xfrm>
      </p:grpSpPr>
      <p:pic>
        <p:nvPicPr>
          <p:cNvPr id="3" name="Picture 2" descr="A picture containing text, crowd&#10;&#10;Description automatically generated">
            <a:extLst>
              <a:ext uri="{FF2B5EF4-FFF2-40B4-BE49-F238E27FC236}">
                <a16:creationId xmlns:a16="http://schemas.microsoft.com/office/drawing/2014/main" id="{78B84AE6-D125-C2E0-3A9F-B300CB330F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21"/>
            <a:ext cx="6096000" cy="6863221"/>
          </a:xfrm>
          <a:prstGeom prst="rect">
            <a:avLst/>
          </a:prstGeom>
        </p:spPr>
      </p:pic>
      <p:sp>
        <p:nvSpPr>
          <p:cNvPr id="9" name="Title Placeholder 8">
            <a:extLst>
              <a:ext uri="{FF2B5EF4-FFF2-40B4-BE49-F238E27FC236}">
                <a16:creationId xmlns:a16="http://schemas.microsoft.com/office/drawing/2014/main" id="{E11234F2-C5CE-E975-4FC5-E853AC536B19}"/>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1" name="Date Placeholder 3">
            <a:extLst>
              <a:ext uri="{FF2B5EF4-FFF2-40B4-BE49-F238E27FC236}">
                <a16:creationId xmlns:a16="http://schemas.microsoft.com/office/drawing/2014/main" id="{5B9624B9-5CDA-5578-ECD3-9D95F4702EFA}"/>
              </a:ext>
            </a:extLst>
          </p:cNvPr>
          <p:cNvSpPr txBox="1">
            <a:spLocks/>
          </p:cNvSpPr>
          <p:nvPr userDrawn="1"/>
        </p:nvSpPr>
        <p:spPr>
          <a:xfrm>
            <a:off x="7515266" y="6231342"/>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2" name="Picture 11" descr="A picture containing text, balloon, aircraft&#10;&#10;Description automatically generated">
            <a:extLst>
              <a:ext uri="{FF2B5EF4-FFF2-40B4-BE49-F238E27FC236}">
                <a16:creationId xmlns:a16="http://schemas.microsoft.com/office/drawing/2014/main" id="{61AE0829-8E57-C9CE-3291-B4097CB633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5" name="Text Placeholder 7">
            <a:extLst>
              <a:ext uri="{FF2B5EF4-FFF2-40B4-BE49-F238E27FC236}">
                <a16:creationId xmlns:a16="http://schemas.microsoft.com/office/drawing/2014/main" id="{FC8A8C81-52F5-6B0A-4B17-53379D8A6882}"/>
              </a:ext>
            </a:extLst>
          </p:cNvPr>
          <p:cNvSpPr>
            <a:spLocks noGrp="1"/>
          </p:cNvSpPr>
          <p:nvPr>
            <p:ph type="body" sz="quarter" idx="12" hasCustomPrompt="1"/>
          </p:nvPr>
        </p:nvSpPr>
        <p:spPr>
          <a:xfrm>
            <a:off x="6751299" y="1756952"/>
            <a:ext cx="4637068"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7" name="Slide Number Placeholder 5">
            <a:extLst>
              <a:ext uri="{FF2B5EF4-FFF2-40B4-BE49-F238E27FC236}">
                <a16:creationId xmlns:a16="http://schemas.microsoft.com/office/drawing/2014/main" id="{999C346E-B6AF-2E6B-F698-90FAC1BB7BD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65879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va ja teksti 3">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C7B92D44-1EA6-911B-397D-56F2C71EA2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6096000" cy="6858000"/>
          </a:xfrm>
          <a:prstGeom prst="rect">
            <a:avLst/>
          </a:prstGeom>
        </p:spPr>
      </p:pic>
      <p:sp>
        <p:nvSpPr>
          <p:cNvPr id="9" name="Title Placeholder 8">
            <a:extLst>
              <a:ext uri="{FF2B5EF4-FFF2-40B4-BE49-F238E27FC236}">
                <a16:creationId xmlns:a16="http://schemas.microsoft.com/office/drawing/2014/main" id="{E11234F2-C5CE-E975-4FC5-E853AC536B19}"/>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1" name="Date Placeholder 3">
            <a:extLst>
              <a:ext uri="{FF2B5EF4-FFF2-40B4-BE49-F238E27FC236}">
                <a16:creationId xmlns:a16="http://schemas.microsoft.com/office/drawing/2014/main" id="{5B9624B9-5CDA-5578-ECD3-9D95F4702EFA}"/>
              </a:ext>
            </a:extLst>
          </p:cNvPr>
          <p:cNvSpPr txBox="1">
            <a:spLocks/>
          </p:cNvSpPr>
          <p:nvPr userDrawn="1"/>
        </p:nvSpPr>
        <p:spPr>
          <a:xfrm>
            <a:off x="7515266" y="6231342"/>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2" name="Picture 11" descr="A picture containing text, balloon, aircraft&#10;&#10;Description automatically generated">
            <a:extLst>
              <a:ext uri="{FF2B5EF4-FFF2-40B4-BE49-F238E27FC236}">
                <a16:creationId xmlns:a16="http://schemas.microsoft.com/office/drawing/2014/main" id="{61AE0829-8E57-C9CE-3291-B4097CB633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5" name="Text Placeholder 7">
            <a:extLst>
              <a:ext uri="{FF2B5EF4-FFF2-40B4-BE49-F238E27FC236}">
                <a16:creationId xmlns:a16="http://schemas.microsoft.com/office/drawing/2014/main" id="{FC8A8C81-52F5-6B0A-4B17-53379D8A6882}"/>
              </a:ext>
            </a:extLst>
          </p:cNvPr>
          <p:cNvSpPr>
            <a:spLocks noGrp="1"/>
          </p:cNvSpPr>
          <p:nvPr>
            <p:ph type="body" sz="quarter" idx="12" hasCustomPrompt="1"/>
          </p:nvPr>
        </p:nvSpPr>
        <p:spPr>
          <a:xfrm>
            <a:off x="6751299" y="1756952"/>
            <a:ext cx="4637068"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7" name="Slide Number Placeholder 5">
            <a:extLst>
              <a:ext uri="{FF2B5EF4-FFF2-40B4-BE49-F238E27FC236}">
                <a16:creationId xmlns:a16="http://schemas.microsoft.com/office/drawing/2014/main" id="{999C346E-B6AF-2E6B-F698-90FAC1BB7BD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141745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i ja list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E6D2A5-89CF-B27E-E8A1-374D0F18B1EB}"/>
              </a:ext>
            </a:extLst>
          </p:cNvPr>
          <p:cNvSpPr/>
          <p:nvPr userDrawn="1"/>
        </p:nvSpPr>
        <p:spPr>
          <a:xfrm>
            <a:off x="8360229" y="0"/>
            <a:ext cx="3831771"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4FD8FF7E-300D-CB9B-FB86-A56DA06A7EC2}"/>
              </a:ext>
            </a:extLst>
          </p:cNvPr>
          <p:cNvSpPr>
            <a:spLocks noGrp="1"/>
          </p:cNvSpPr>
          <p:nvPr>
            <p:ph type="body" sz="quarter" idx="15" hasCustomPrompt="1"/>
          </p:nvPr>
        </p:nvSpPr>
        <p:spPr>
          <a:xfrm>
            <a:off x="9013371" y="1680756"/>
            <a:ext cx="2377440" cy="615877"/>
          </a:xfrm>
          <a:prstGeom prst="rect">
            <a:avLst/>
          </a:prstGeom>
        </p:spPr>
        <p:txBody>
          <a:bodyPr/>
          <a:lstStyle>
            <a:lvl1pPr>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0"/>
            <a:r>
              <a:rPr lang="en-US" dirty="0" err="1"/>
              <a:t>Listauksen</a:t>
            </a:r>
            <a:r>
              <a:rPr lang="en-US" dirty="0"/>
              <a:t> </a:t>
            </a:r>
            <a:r>
              <a:rPr lang="en-US" dirty="0" err="1"/>
              <a:t>otsikko</a:t>
            </a:r>
            <a:r>
              <a:rPr lang="en-US" dirty="0"/>
              <a:t> </a:t>
            </a:r>
            <a:br>
              <a:rPr lang="en-US" dirty="0"/>
            </a:br>
            <a:r>
              <a:rPr lang="en-US" dirty="0"/>
              <a:t>tai </a:t>
            </a:r>
            <a:r>
              <a:rPr lang="en-US" dirty="0" err="1"/>
              <a:t>nosto</a:t>
            </a:r>
            <a:endParaRPr lang="en-US" dirty="0"/>
          </a:p>
        </p:txBody>
      </p:sp>
      <p:sp>
        <p:nvSpPr>
          <p:cNvPr id="6" name="Text Placeholder 7">
            <a:extLst>
              <a:ext uri="{FF2B5EF4-FFF2-40B4-BE49-F238E27FC236}">
                <a16:creationId xmlns:a16="http://schemas.microsoft.com/office/drawing/2014/main" id="{2B3966D4-749D-AF15-6B7A-0631CC85C145}"/>
              </a:ext>
            </a:extLst>
          </p:cNvPr>
          <p:cNvSpPr>
            <a:spLocks noGrp="1"/>
          </p:cNvSpPr>
          <p:nvPr>
            <p:ph type="body" sz="quarter" idx="12" hasCustomPrompt="1"/>
          </p:nvPr>
        </p:nvSpPr>
        <p:spPr>
          <a:xfrm>
            <a:off x="708017" y="1729972"/>
            <a:ext cx="6904914"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0" name="Text Placeholder 12">
            <a:extLst>
              <a:ext uri="{FF2B5EF4-FFF2-40B4-BE49-F238E27FC236}">
                <a16:creationId xmlns:a16="http://schemas.microsoft.com/office/drawing/2014/main" id="{028651AB-DB33-7BB6-0303-FB1C8BDF1BC0}"/>
              </a:ext>
            </a:extLst>
          </p:cNvPr>
          <p:cNvSpPr>
            <a:spLocks noGrp="1"/>
          </p:cNvSpPr>
          <p:nvPr>
            <p:ph type="body" sz="quarter" idx="16" hasCustomPrompt="1"/>
          </p:nvPr>
        </p:nvSpPr>
        <p:spPr>
          <a:xfrm>
            <a:off x="9027547" y="2480370"/>
            <a:ext cx="2377440" cy="3452595"/>
          </a:xfrm>
          <a:prstGeom prst="rect">
            <a:avLst/>
          </a:prstGeom>
        </p:spPr>
        <p:txBody>
          <a:bodyPr/>
          <a:lstStyle>
            <a:lvl1pPr marL="285750" indent="-285750">
              <a:buClr>
                <a:schemeClr val="bg2"/>
              </a:buClr>
              <a:buFont typeface="Arial" panose="020B0604020202020204" pitchFamily="34" charset="0"/>
              <a:buChar char="•"/>
              <a:defRPr>
                <a:solidFill>
                  <a:schemeClr val="bg1"/>
                </a:solidFill>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0"/>
            <a:r>
              <a:rPr lang="en-US" dirty="0" err="1"/>
              <a:t>Listaus</a:t>
            </a:r>
            <a:r>
              <a:rPr lang="en-US" dirty="0"/>
              <a:t> 1</a:t>
            </a:r>
          </a:p>
        </p:txBody>
      </p:sp>
      <p:sp>
        <p:nvSpPr>
          <p:cNvPr id="12" name="Date Placeholder 3">
            <a:extLst>
              <a:ext uri="{FF2B5EF4-FFF2-40B4-BE49-F238E27FC236}">
                <a16:creationId xmlns:a16="http://schemas.microsoft.com/office/drawing/2014/main" id="{F41065BA-136B-52E7-AE55-79AF2498A3E5}"/>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7" name="Title Placeholder 8">
            <a:extLst>
              <a:ext uri="{FF2B5EF4-FFF2-40B4-BE49-F238E27FC236}">
                <a16:creationId xmlns:a16="http://schemas.microsoft.com/office/drawing/2014/main" id="{BF26E29D-EE46-D10C-2801-E3E813DF2B54}"/>
              </a:ext>
            </a:extLst>
          </p:cNvPr>
          <p:cNvSpPr>
            <a:spLocks noGrp="1"/>
          </p:cNvSpPr>
          <p:nvPr>
            <p:ph type="title" hasCustomPrompt="1"/>
          </p:nvPr>
        </p:nvSpPr>
        <p:spPr>
          <a:xfrm>
            <a:off x="674782" y="387292"/>
            <a:ext cx="6938149"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19" name="Slide Number Placeholder 5">
            <a:extLst>
              <a:ext uri="{FF2B5EF4-FFF2-40B4-BE49-F238E27FC236}">
                <a16:creationId xmlns:a16="http://schemas.microsoft.com/office/drawing/2014/main" id="{F18D199C-1388-6F35-1F71-607C1FB485B5}"/>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1202847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i ja kuvakollaasi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3E3E59-D50A-389D-6B0A-3265D3726624}"/>
              </a:ext>
            </a:extLst>
          </p:cNvPr>
          <p:cNvSpPr/>
          <p:nvPr userDrawn="1"/>
        </p:nvSpPr>
        <p:spPr>
          <a:xfrm>
            <a:off x="9171709" y="3428999"/>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2">
            <a:extLst>
              <a:ext uri="{FF2B5EF4-FFF2-40B4-BE49-F238E27FC236}">
                <a16:creationId xmlns:a16="http://schemas.microsoft.com/office/drawing/2014/main" id="{F9B11A4D-BCCA-0DEE-4F92-7FB90E35ECA9}"/>
              </a:ext>
            </a:extLst>
          </p:cNvPr>
          <p:cNvSpPr>
            <a:spLocks noGrp="1"/>
          </p:cNvSpPr>
          <p:nvPr>
            <p:ph type="body" sz="quarter" idx="15" hasCustomPrompt="1"/>
          </p:nvPr>
        </p:nvSpPr>
        <p:spPr>
          <a:xfrm>
            <a:off x="9448802" y="4328353"/>
            <a:ext cx="2310578" cy="1663341"/>
          </a:xfrm>
          <a:prstGeom prst="rect">
            <a:avLst/>
          </a:prstGeom>
        </p:spPr>
        <p:txBody>
          <a:bodyPr/>
          <a:lstStyle>
            <a:lvl1pPr>
              <a:lnSpc>
                <a:spcPct val="100000"/>
              </a:lnSpc>
              <a:spcBef>
                <a:spcPts val="1600"/>
              </a:spcBef>
              <a:spcAft>
                <a:spcPts val="80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2"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9554210" y="3815147"/>
            <a:ext cx="365299" cy="365299"/>
          </a:xfrm>
          <a:prstGeom prst="rect">
            <a:avLst/>
          </a:prstGeom>
        </p:spPr>
      </p:pic>
      <p:sp>
        <p:nvSpPr>
          <p:cNvPr id="6" name="Picture Placeholder 7">
            <a:extLst>
              <a:ext uri="{FF2B5EF4-FFF2-40B4-BE49-F238E27FC236}">
                <a16:creationId xmlns:a16="http://schemas.microsoft.com/office/drawing/2014/main" id="{CC66813B-47EE-FA7B-F508-5B9E5D2343FA}"/>
              </a:ext>
            </a:extLst>
          </p:cNvPr>
          <p:cNvSpPr>
            <a:spLocks noGrp="1"/>
          </p:cNvSpPr>
          <p:nvPr>
            <p:ph type="pic" sz="quarter" idx="13" hasCustomPrompt="1"/>
          </p:nvPr>
        </p:nvSpPr>
        <p:spPr>
          <a:xfrm>
            <a:off x="6095999" y="3428999"/>
            <a:ext cx="3075709" cy="3429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8" name="Picture Placeholder 7">
            <a:extLst>
              <a:ext uri="{FF2B5EF4-FFF2-40B4-BE49-F238E27FC236}">
                <a16:creationId xmlns:a16="http://schemas.microsoft.com/office/drawing/2014/main" id="{38B410F3-B8CD-D29F-2CB3-BD41BD22DFD6}"/>
              </a:ext>
            </a:extLst>
          </p:cNvPr>
          <p:cNvSpPr>
            <a:spLocks noGrp="1"/>
          </p:cNvSpPr>
          <p:nvPr>
            <p:ph type="pic" sz="quarter" idx="14" hasCustomPrompt="1"/>
          </p:nvPr>
        </p:nvSpPr>
        <p:spPr>
          <a:xfrm>
            <a:off x="6095999" y="0"/>
            <a:ext cx="6096001" cy="3429000"/>
          </a:xfrm>
          <a:prstGeom prst="rect">
            <a:avLst/>
          </a:prstGeom>
          <a:solidFill>
            <a:schemeClr val="accent3"/>
          </a:solidFill>
        </p:spPr>
        <p:txBody>
          <a:bodyPr anchor="ctr"/>
          <a:lstStyle>
            <a:lvl1pPr algn="ctr">
              <a:defRPr>
                <a:solidFill>
                  <a:schemeClr val="tx2"/>
                </a:solidFill>
              </a:defRPr>
            </a:lvl1pPr>
          </a:lstStyle>
          <a:p>
            <a:r>
              <a:rPr lang="en-GB" dirty="0"/>
              <a:t>Kuva</a:t>
            </a:r>
          </a:p>
        </p:txBody>
      </p:sp>
      <p:sp>
        <p:nvSpPr>
          <p:cNvPr id="15" name="Title Placeholder 8">
            <a:extLst>
              <a:ext uri="{FF2B5EF4-FFF2-40B4-BE49-F238E27FC236}">
                <a16:creationId xmlns:a16="http://schemas.microsoft.com/office/drawing/2014/main" id="{DC950133-3377-A9DD-9C4E-5F26676D4652}"/>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8" name="Text Placeholder 7">
            <a:extLst>
              <a:ext uri="{FF2B5EF4-FFF2-40B4-BE49-F238E27FC236}">
                <a16:creationId xmlns:a16="http://schemas.microsoft.com/office/drawing/2014/main" id="{7BE5ED3F-B06C-D037-1AA8-10C412806C7D}"/>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1" name="Date Placeholder 3">
            <a:extLst>
              <a:ext uri="{FF2B5EF4-FFF2-40B4-BE49-F238E27FC236}">
                <a16:creationId xmlns:a16="http://schemas.microsoft.com/office/drawing/2014/main" id="{D9697350-47F9-7868-FF2F-291F4A21AFCC}"/>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5" name="Slide Number Placeholder 5">
            <a:extLst>
              <a:ext uri="{FF2B5EF4-FFF2-40B4-BE49-F238E27FC236}">
                <a16:creationId xmlns:a16="http://schemas.microsoft.com/office/drawing/2014/main" id="{E086777C-EE54-FDFF-666A-A06F0674FF6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4124933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i ja kuvakollaasi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88BD99-4931-EE10-DE29-BEACE9800B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9"/>
          <a:stretch/>
        </p:blipFill>
        <p:spPr>
          <a:xfrm>
            <a:off x="6115055" y="3428999"/>
            <a:ext cx="3056653" cy="3434107"/>
          </a:xfrm>
          <a:prstGeom prst="rect">
            <a:avLst/>
          </a:prstGeom>
        </p:spPr>
      </p:pic>
      <p:pic>
        <p:nvPicPr>
          <p:cNvPr id="7" name="Picture 6" descr="A picture containing text, outdoor, team&#10;&#10;Description automatically generated">
            <a:extLst>
              <a:ext uri="{FF2B5EF4-FFF2-40B4-BE49-F238E27FC236}">
                <a16:creationId xmlns:a16="http://schemas.microsoft.com/office/drawing/2014/main" id="{AF28478E-B614-219A-E7D1-0D8AC1B77A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115056" y="0"/>
            <a:ext cx="6076943" cy="3428999"/>
          </a:xfrm>
          <a:prstGeom prst="rect">
            <a:avLst/>
          </a:prstGeom>
        </p:spPr>
      </p:pic>
      <p:sp>
        <p:nvSpPr>
          <p:cNvPr id="5" name="Rectangle 4">
            <a:extLst>
              <a:ext uri="{FF2B5EF4-FFF2-40B4-BE49-F238E27FC236}">
                <a16:creationId xmlns:a16="http://schemas.microsoft.com/office/drawing/2014/main" id="{4B3E3E59-D50A-389D-6B0A-3265D3726624}"/>
              </a:ext>
            </a:extLst>
          </p:cNvPr>
          <p:cNvSpPr/>
          <p:nvPr userDrawn="1"/>
        </p:nvSpPr>
        <p:spPr>
          <a:xfrm>
            <a:off x="9171709" y="3428999"/>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2">
            <a:extLst>
              <a:ext uri="{FF2B5EF4-FFF2-40B4-BE49-F238E27FC236}">
                <a16:creationId xmlns:a16="http://schemas.microsoft.com/office/drawing/2014/main" id="{F9B11A4D-BCCA-0DEE-4F92-7FB90E35ECA9}"/>
              </a:ext>
            </a:extLst>
          </p:cNvPr>
          <p:cNvSpPr>
            <a:spLocks noGrp="1"/>
          </p:cNvSpPr>
          <p:nvPr>
            <p:ph type="body" sz="quarter" idx="15" hasCustomPrompt="1"/>
          </p:nvPr>
        </p:nvSpPr>
        <p:spPr>
          <a:xfrm>
            <a:off x="9448802" y="4328353"/>
            <a:ext cx="2310578" cy="1663341"/>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4"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9554210" y="3815147"/>
            <a:ext cx="365299" cy="365299"/>
          </a:xfrm>
          <a:prstGeom prst="rect">
            <a:avLst/>
          </a:prstGeom>
        </p:spPr>
      </p:pic>
      <p:sp>
        <p:nvSpPr>
          <p:cNvPr id="15" name="Title Placeholder 8">
            <a:extLst>
              <a:ext uri="{FF2B5EF4-FFF2-40B4-BE49-F238E27FC236}">
                <a16:creationId xmlns:a16="http://schemas.microsoft.com/office/drawing/2014/main" id="{DC950133-3377-A9DD-9C4E-5F26676D4652}"/>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8" name="Text Placeholder 7">
            <a:extLst>
              <a:ext uri="{FF2B5EF4-FFF2-40B4-BE49-F238E27FC236}">
                <a16:creationId xmlns:a16="http://schemas.microsoft.com/office/drawing/2014/main" id="{7BE5ED3F-B06C-D037-1AA8-10C412806C7D}"/>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1" name="Date Placeholder 3">
            <a:extLst>
              <a:ext uri="{FF2B5EF4-FFF2-40B4-BE49-F238E27FC236}">
                <a16:creationId xmlns:a16="http://schemas.microsoft.com/office/drawing/2014/main" id="{D9697350-47F9-7868-FF2F-291F4A21AFCC}"/>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5" name="Slide Number Placeholder 5">
            <a:extLst>
              <a:ext uri="{FF2B5EF4-FFF2-40B4-BE49-F238E27FC236}">
                <a16:creationId xmlns:a16="http://schemas.microsoft.com/office/drawing/2014/main" id="{E086777C-EE54-FDFF-666A-A06F0674FF6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71848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sityksen otsikko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1695" y="0"/>
            <a:ext cx="122174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46504E8-448A-8B3D-0864-B208E2B779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66060" y="799439"/>
            <a:ext cx="2050666" cy="2050666"/>
          </a:xfrm>
          <a:prstGeom prst="rect">
            <a:avLst/>
          </a:prstGeom>
        </p:spPr>
      </p:pic>
      <p:sp>
        <p:nvSpPr>
          <p:cNvPr id="11" name="Rectangle 10">
            <a:extLst>
              <a:ext uri="{FF2B5EF4-FFF2-40B4-BE49-F238E27FC236}">
                <a16:creationId xmlns:a16="http://schemas.microsoft.com/office/drawing/2014/main" id="{F9376872-47DE-B863-A785-C413E80001E4}"/>
              </a:ext>
            </a:extLst>
          </p:cNvPr>
          <p:cNvSpPr/>
          <p:nvPr userDrawn="1"/>
        </p:nvSpPr>
        <p:spPr>
          <a:xfrm>
            <a:off x="0" y="3802779"/>
            <a:ext cx="12219095" cy="3055221"/>
          </a:xfrm>
          <a:custGeom>
            <a:avLst/>
            <a:gdLst>
              <a:gd name="connsiteX0" fmla="*/ 0 w 12531766"/>
              <a:gd name="connsiteY0" fmla="*/ 0 h 3107473"/>
              <a:gd name="connsiteX1" fmla="*/ 12531766 w 12531766"/>
              <a:gd name="connsiteY1" fmla="*/ 0 h 3107473"/>
              <a:gd name="connsiteX2" fmla="*/ 12531766 w 12531766"/>
              <a:gd name="connsiteY2" fmla="*/ 3107473 h 3107473"/>
              <a:gd name="connsiteX3" fmla="*/ 0 w 12531766"/>
              <a:gd name="connsiteY3" fmla="*/ 3107473 h 3107473"/>
              <a:gd name="connsiteX4" fmla="*/ 0 w 12531766"/>
              <a:gd name="connsiteY4" fmla="*/ 0 h 3107473"/>
              <a:gd name="connsiteX0" fmla="*/ 0 w 12531766"/>
              <a:gd name="connsiteY0" fmla="*/ 0 h 3107473"/>
              <a:gd name="connsiteX1" fmla="*/ 6093796 w 12531766"/>
              <a:gd name="connsiteY1" fmla="*/ 7434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078927 w 12531766"/>
              <a:gd name="connsiteY1" fmla="*/ 2044390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071493 w 12531766"/>
              <a:gd name="connsiteY1" fmla="*/ 2542478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101230 w 12531766"/>
              <a:gd name="connsiteY1" fmla="*/ 2207942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101230 w 12531766"/>
              <a:gd name="connsiteY1" fmla="*/ 2207942 h 3107473"/>
              <a:gd name="connsiteX2" fmla="*/ 12183423 w 12531766"/>
              <a:gd name="connsiteY2" fmla="*/ 8708 h 3107473"/>
              <a:gd name="connsiteX3" fmla="*/ 12531766 w 12531766"/>
              <a:gd name="connsiteY3" fmla="*/ 3107473 h 3107473"/>
              <a:gd name="connsiteX4" fmla="*/ 0 w 12531766"/>
              <a:gd name="connsiteY4" fmla="*/ 3107473 h 3107473"/>
              <a:gd name="connsiteX5" fmla="*/ 0 w 12531766"/>
              <a:gd name="connsiteY5" fmla="*/ 0 h 3107473"/>
              <a:gd name="connsiteX0" fmla="*/ 0 w 12183423"/>
              <a:gd name="connsiteY0" fmla="*/ 0 h 3124890"/>
              <a:gd name="connsiteX1" fmla="*/ 6101230 w 12183423"/>
              <a:gd name="connsiteY1" fmla="*/ 2207942 h 3124890"/>
              <a:gd name="connsiteX2" fmla="*/ 12183423 w 12183423"/>
              <a:gd name="connsiteY2" fmla="*/ 8708 h 3124890"/>
              <a:gd name="connsiteX3" fmla="*/ 12157298 w 12183423"/>
              <a:gd name="connsiteY3" fmla="*/ 3124890 h 3124890"/>
              <a:gd name="connsiteX4" fmla="*/ 0 w 12183423"/>
              <a:gd name="connsiteY4" fmla="*/ 3107473 h 3124890"/>
              <a:gd name="connsiteX5" fmla="*/ 0 w 12183423"/>
              <a:gd name="connsiteY5" fmla="*/ 0 h 3124890"/>
              <a:gd name="connsiteX0" fmla="*/ 0 w 12218257"/>
              <a:gd name="connsiteY0" fmla="*/ 26127 h 3151017"/>
              <a:gd name="connsiteX1" fmla="*/ 6101230 w 12218257"/>
              <a:gd name="connsiteY1" fmla="*/ 2234069 h 3151017"/>
              <a:gd name="connsiteX2" fmla="*/ 12218257 w 12218257"/>
              <a:gd name="connsiteY2" fmla="*/ 0 h 3151017"/>
              <a:gd name="connsiteX3" fmla="*/ 12157298 w 12218257"/>
              <a:gd name="connsiteY3" fmla="*/ 3151017 h 3151017"/>
              <a:gd name="connsiteX4" fmla="*/ 0 w 12218257"/>
              <a:gd name="connsiteY4" fmla="*/ 3133600 h 3151017"/>
              <a:gd name="connsiteX5" fmla="*/ 0 w 12218257"/>
              <a:gd name="connsiteY5" fmla="*/ 26127 h 3151017"/>
              <a:gd name="connsiteX0" fmla="*/ 0 w 12218257"/>
              <a:gd name="connsiteY0" fmla="*/ 26127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26127 h 3133600"/>
              <a:gd name="connsiteX0" fmla="*/ 0 w 12218257"/>
              <a:gd name="connsiteY0" fmla="*/ 26127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26127 h 3133600"/>
              <a:gd name="connsiteX0" fmla="*/ 0 w 12218257"/>
              <a:gd name="connsiteY0" fmla="*/ 26127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26127 h 3133600"/>
              <a:gd name="connsiteX0" fmla="*/ 0 w 12218257"/>
              <a:gd name="connsiteY0" fmla="*/ 17419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17419 h 3133600"/>
              <a:gd name="connsiteX0" fmla="*/ 0 w 12218257"/>
              <a:gd name="connsiteY0" fmla="*/ 17419 h 3072640"/>
              <a:gd name="connsiteX1" fmla="*/ 6101230 w 12218257"/>
              <a:gd name="connsiteY1" fmla="*/ 2234069 h 3072640"/>
              <a:gd name="connsiteX2" fmla="*/ 12218257 w 12218257"/>
              <a:gd name="connsiteY2" fmla="*/ 0 h 3072640"/>
              <a:gd name="connsiteX3" fmla="*/ 12209549 w 12218257"/>
              <a:gd name="connsiteY3" fmla="*/ 3072640 h 3072640"/>
              <a:gd name="connsiteX4" fmla="*/ 252548 w 12218257"/>
              <a:gd name="connsiteY4" fmla="*/ 3072640 h 3072640"/>
              <a:gd name="connsiteX5" fmla="*/ 0 w 12218257"/>
              <a:gd name="connsiteY5" fmla="*/ 17419 h 3072640"/>
              <a:gd name="connsiteX0" fmla="*/ 0 w 12218257"/>
              <a:gd name="connsiteY0" fmla="*/ 17419 h 3072640"/>
              <a:gd name="connsiteX1" fmla="*/ 6101230 w 12218257"/>
              <a:gd name="connsiteY1" fmla="*/ 2234069 h 3072640"/>
              <a:gd name="connsiteX2" fmla="*/ 12218257 w 12218257"/>
              <a:gd name="connsiteY2" fmla="*/ 0 h 3072640"/>
              <a:gd name="connsiteX3" fmla="*/ 12209549 w 12218257"/>
              <a:gd name="connsiteY3" fmla="*/ 3072640 h 3072640"/>
              <a:gd name="connsiteX4" fmla="*/ 0 w 12218257"/>
              <a:gd name="connsiteY4" fmla="*/ 3072640 h 3072640"/>
              <a:gd name="connsiteX5" fmla="*/ 0 w 12218257"/>
              <a:gd name="connsiteY5" fmla="*/ 17419 h 3072640"/>
              <a:gd name="connsiteX0" fmla="*/ 0 w 12218257"/>
              <a:gd name="connsiteY0" fmla="*/ 17419 h 3072640"/>
              <a:gd name="connsiteX1" fmla="*/ 6101230 w 12218257"/>
              <a:gd name="connsiteY1" fmla="*/ 2234069 h 3072640"/>
              <a:gd name="connsiteX2" fmla="*/ 12218257 w 12218257"/>
              <a:gd name="connsiteY2" fmla="*/ 0 h 3072640"/>
              <a:gd name="connsiteX3" fmla="*/ 12209549 w 12218257"/>
              <a:gd name="connsiteY3" fmla="*/ 3072640 h 3072640"/>
              <a:gd name="connsiteX4" fmla="*/ 0 w 12218257"/>
              <a:gd name="connsiteY4" fmla="*/ 3037805 h 3072640"/>
              <a:gd name="connsiteX5" fmla="*/ 0 w 12218257"/>
              <a:gd name="connsiteY5" fmla="*/ 17419 h 3072640"/>
              <a:gd name="connsiteX0" fmla="*/ 0 w 12218257"/>
              <a:gd name="connsiteY0" fmla="*/ 17419 h 3072640"/>
              <a:gd name="connsiteX1" fmla="*/ 6101230 w 12218257"/>
              <a:gd name="connsiteY1" fmla="*/ 2234069 h 3072640"/>
              <a:gd name="connsiteX2" fmla="*/ 12218257 w 12218257"/>
              <a:gd name="connsiteY2" fmla="*/ 0 h 3072640"/>
              <a:gd name="connsiteX3" fmla="*/ 12200840 w 12218257"/>
              <a:gd name="connsiteY3" fmla="*/ 3072640 h 3072640"/>
              <a:gd name="connsiteX4" fmla="*/ 0 w 12218257"/>
              <a:gd name="connsiteY4" fmla="*/ 3037805 h 3072640"/>
              <a:gd name="connsiteX5" fmla="*/ 0 w 12218257"/>
              <a:gd name="connsiteY5" fmla="*/ 17419 h 3072640"/>
              <a:gd name="connsiteX0" fmla="*/ 0 w 12218257"/>
              <a:gd name="connsiteY0" fmla="*/ 17419 h 3037805"/>
              <a:gd name="connsiteX1" fmla="*/ 6101230 w 12218257"/>
              <a:gd name="connsiteY1" fmla="*/ 2234069 h 3037805"/>
              <a:gd name="connsiteX2" fmla="*/ 12218257 w 12218257"/>
              <a:gd name="connsiteY2" fmla="*/ 0 h 3037805"/>
              <a:gd name="connsiteX3" fmla="*/ 12192131 w 12218257"/>
              <a:gd name="connsiteY3" fmla="*/ 3029097 h 3037805"/>
              <a:gd name="connsiteX4" fmla="*/ 0 w 12218257"/>
              <a:gd name="connsiteY4" fmla="*/ 3037805 h 3037805"/>
              <a:gd name="connsiteX5" fmla="*/ 0 w 12218257"/>
              <a:gd name="connsiteY5" fmla="*/ 17419 h 3037805"/>
              <a:gd name="connsiteX0" fmla="*/ 0 w 12218257"/>
              <a:gd name="connsiteY0" fmla="*/ 17419 h 3037805"/>
              <a:gd name="connsiteX1" fmla="*/ 6101230 w 12218257"/>
              <a:gd name="connsiteY1" fmla="*/ 2234069 h 3037805"/>
              <a:gd name="connsiteX2" fmla="*/ 12218257 w 12218257"/>
              <a:gd name="connsiteY2" fmla="*/ 0 h 3037805"/>
              <a:gd name="connsiteX3" fmla="*/ 12166006 w 12218257"/>
              <a:gd name="connsiteY3" fmla="*/ 3029097 h 3037805"/>
              <a:gd name="connsiteX4" fmla="*/ 0 w 12218257"/>
              <a:gd name="connsiteY4" fmla="*/ 3037805 h 3037805"/>
              <a:gd name="connsiteX5" fmla="*/ 0 w 12218257"/>
              <a:gd name="connsiteY5" fmla="*/ 17419 h 3037805"/>
              <a:gd name="connsiteX0" fmla="*/ 0 w 12219095"/>
              <a:gd name="connsiteY0" fmla="*/ 17419 h 3037805"/>
              <a:gd name="connsiteX1" fmla="*/ 6101230 w 12219095"/>
              <a:gd name="connsiteY1" fmla="*/ 2234069 h 3037805"/>
              <a:gd name="connsiteX2" fmla="*/ 12218257 w 12219095"/>
              <a:gd name="connsiteY2" fmla="*/ 0 h 3037805"/>
              <a:gd name="connsiteX3" fmla="*/ 12218257 w 12219095"/>
              <a:gd name="connsiteY3" fmla="*/ 3037805 h 3037805"/>
              <a:gd name="connsiteX4" fmla="*/ 0 w 12219095"/>
              <a:gd name="connsiteY4" fmla="*/ 3037805 h 3037805"/>
              <a:gd name="connsiteX5" fmla="*/ 0 w 12219095"/>
              <a:gd name="connsiteY5" fmla="*/ 17419 h 3037805"/>
              <a:gd name="connsiteX0" fmla="*/ 0 w 12219095"/>
              <a:gd name="connsiteY0" fmla="*/ 17419 h 3037805"/>
              <a:gd name="connsiteX1" fmla="*/ 6092521 w 12219095"/>
              <a:gd name="connsiteY1" fmla="*/ 2347280 h 3037805"/>
              <a:gd name="connsiteX2" fmla="*/ 12218257 w 12219095"/>
              <a:gd name="connsiteY2" fmla="*/ 0 h 3037805"/>
              <a:gd name="connsiteX3" fmla="*/ 12218257 w 12219095"/>
              <a:gd name="connsiteY3" fmla="*/ 3037805 h 3037805"/>
              <a:gd name="connsiteX4" fmla="*/ 0 w 12219095"/>
              <a:gd name="connsiteY4" fmla="*/ 3037805 h 3037805"/>
              <a:gd name="connsiteX5" fmla="*/ 0 w 12219095"/>
              <a:gd name="connsiteY5" fmla="*/ 17419 h 3037805"/>
              <a:gd name="connsiteX0" fmla="*/ 0 w 12219095"/>
              <a:gd name="connsiteY0" fmla="*/ 17419 h 3037805"/>
              <a:gd name="connsiteX1" fmla="*/ 6109938 w 12219095"/>
              <a:gd name="connsiteY1" fmla="*/ 2234068 h 3037805"/>
              <a:gd name="connsiteX2" fmla="*/ 12218257 w 12219095"/>
              <a:gd name="connsiteY2" fmla="*/ 0 h 3037805"/>
              <a:gd name="connsiteX3" fmla="*/ 12218257 w 12219095"/>
              <a:gd name="connsiteY3" fmla="*/ 3037805 h 3037805"/>
              <a:gd name="connsiteX4" fmla="*/ 0 w 12219095"/>
              <a:gd name="connsiteY4" fmla="*/ 3037805 h 3037805"/>
              <a:gd name="connsiteX5" fmla="*/ 0 w 12219095"/>
              <a:gd name="connsiteY5" fmla="*/ 17419 h 3037805"/>
              <a:gd name="connsiteX0" fmla="*/ 0 w 12219095"/>
              <a:gd name="connsiteY0" fmla="*/ 0 h 3055221"/>
              <a:gd name="connsiteX1" fmla="*/ 6109938 w 12219095"/>
              <a:gd name="connsiteY1" fmla="*/ 2251484 h 3055221"/>
              <a:gd name="connsiteX2" fmla="*/ 12218257 w 12219095"/>
              <a:gd name="connsiteY2" fmla="*/ 17416 h 3055221"/>
              <a:gd name="connsiteX3" fmla="*/ 12218257 w 12219095"/>
              <a:gd name="connsiteY3" fmla="*/ 3055221 h 3055221"/>
              <a:gd name="connsiteX4" fmla="*/ 0 w 12219095"/>
              <a:gd name="connsiteY4" fmla="*/ 3055221 h 3055221"/>
              <a:gd name="connsiteX5" fmla="*/ 0 w 12219095"/>
              <a:gd name="connsiteY5" fmla="*/ 0 h 305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9095" h="3055221">
                <a:moveTo>
                  <a:pt x="0" y="0"/>
                </a:moveTo>
                <a:lnTo>
                  <a:pt x="6109938" y="2251484"/>
                </a:lnTo>
                <a:lnTo>
                  <a:pt x="12218257" y="17416"/>
                </a:lnTo>
                <a:cubicBezTo>
                  <a:pt x="12215354" y="1041629"/>
                  <a:pt x="12221160" y="2031008"/>
                  <a:pt x="12218257" y="3055221"/>
                </a:cubicBezTo>
                <a:lnTo>
                  <a:pt x="0" y="3055221"/>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Esityksen</a:t>
            </a:r>
            <a:r>
              <a:rPr lang="en-US" dirty="0"/>
              <a:t> </a:t>
            </a:r>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849637"/>
          </a:xfrm>
        </p:spPr>
        <p:txBody>
          <a:bodyPr/>
          <a:lstStyle>
            <a:lvl1pPr algn="ctr">
              <a:defRPr sz="4800" b="1">
                <a:solidFill>
                  <a:schemeClr val="tx2"/>
                </a:solidFill>
                <a:latin typeface="Verdana" panose="020B0604030504040204" pitchFamily="34" charset="0"/>
                <a:ea typeface="Verdana" panose="020B0604030504040204" pitchFamily="34" charset="0"/>
              </a:defRPr>
            </a:lvl1pPr>
          </a:lstStyle>
          <a:p>
            <a:pPr lvl="0"/>
            <a:r>
              <a:rPr lang="en-GB" dirty="0"/>
              <a:t>ESITYKSEN OTSIKKO</a:t>
            </a:r>
          </a:p>
        </p:txBody>
      </p:sp>
    </p:spTree>
    <p:extLst>
      <p:ext uri="{BB962C8B-B14F-4D97-AF65-F5344CB8AC3E}">
        <p14:creationId xmlns:p14="http://schemas.microsoft.com/office/powerpoint/2010/main" val="408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i ja kuvakollaasi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88BD99-4931-EE10-DE29-BEACE9800B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15055" y="3428999"/>
            <a:ext cx="3056653" cy="3434107"/>
          </a:xfrm>
          <a:prstGeom prst="rect">
            <a:avLst/>
          </a:prstGeom>
        </p:spPr>
      </p:pic>
      <p:pic>
        <p:nvPicPr>
          <p:cNvPr id="7" name="Picture 6">
            <a:extLst>
              <a:ext uri="{FF2B5EF4-FFF2-40B4-BE49-F238E27FC236}">
                <a16:creationId xmlns:a16="http://schemas.microsoft.com/office/drawing/2014/main" id="{AF28478E-B614-219A-E7D1-0D8AC1B77A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115056" y="0"/>
            <a:ext cx="6076943" cy="3428999"/>
          </a:xfrm>
          <a:prstGeom prst="rect">
            <a:avLst/>
          </a:prstGeom>
        </p:spPr>
      </p:pic>
      <p:sp>
        <p:nvSpPr>
          <p:cNvPr id="5" name="Rectangle 4">
            <a:extLst>
              <a:ext uri="{FF2B5EF4-FFF2-40B4-BE49-F238E27FC236}">
                <a16:creationId xmlns:a16="http://schemas.microsoft.com/office/drawing/2014/main" id="{4B3E3E59-D50A-389D-6B0A-3265D3726624}"/>
              </a:ext>
            </a:extLst>
          </p:cNvPr>
          <p:cNvSpPr/>
          <p:nvPr userDrawn="1"/>
        </p:nvSpPr>
        <p:spPr>
          <a:xfrm>
            <a:off x="9171709" y="3428999"/>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2">
            <a:extLst>
              <a:ext uri="{FF2B5EF4-FFF2-40B4-BE49-F238E27FC236}">
                <a16:creationId xmlns:a16="http://schemas.microsoft.com/office/drawing/2014/main" id="{F9B11A4D-BCCA-0DEE-4F92-7FB90E35ECA9}"/>
              </a:ext>
            </a:extLst>
          </p:cNvPr>
          <p:cNvSpPr>
            <a:spLocks noGrp="1"/>
          </p:cNvSpPr>
          <p:nvPr>
            <p:ph type="body" sz="quarter" idx="15" hasCustomPrompt="1"/>
          </p:nvPr>
        </p:nvSpPr>
        <p:spPr>
          <a:xfrm>
            <a:off x="9448802" y="4328353"/>
            <a:ext cx="2310578" cy="1663341"/>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4"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9554210" y="3815147"/>
            <a:ext cx="365299" cy="365299"/>
          </a:xfrm>
          <a:prstGeom prst="rect">
            <a:avLst/>
          </a:prstGeom>
        </p:spPr>
      </p:pic>
      <p:sp>
        <p:nvSpPr>
          <p:cNvPr id="15" name="Title Placeholder 8">
            <a:extLst>
              <a:ext uri="{FF2B5EF4-FFF2-40B4-BE49-F238E27FC236}">
                <a16:creationId xmlns:a16="http://schemas.microsoft.com/office/drawing/2014/main" id="{DC950133-3377-A9DD-9C4E-5F26676D4652}"/>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8" name="Text Placeholder 7">
            <a:extLst>
              <a:ext uri="{FF2B5EF4-FFF2-40B4-BE49-F238E27FC236}">
                <a16:creationId xmlns:a16="http://schemas.microsoft.com/office/drawing/2014/main" id="{7BE5ED3F-B06C-D037-1AA8-10C412806C7D}"/>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1" name="Date Placeholder 3">
            <a:extLst>
              <a:ext uri="{FF2B5EF4-FFF2-40B4-BE49-F238E27FC236}">
                <a16:creationId xmlns:a16="http://schemas.microsoft.com/office/drawing/2014/main" id="{D9697350-47F9-7868-FF2F-291F4A21AFCC}"/>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5" name="Slide Number Placeholder 5">
            <a:extLst>
              <a:ext uri="{FF2B5EF4-FFF2-40B4-BE49-F238E27FC236}">
                <a16:creationId xmlns:a16="http://schemas.microsoft.com/office/drawing/2014/main" id="{E086777C-EE54-FDFF-666A-A06F0674FF6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736926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vakollaasi ja teksti 1">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CC66813B-47EE-FA7B-F508-5B9E5D2343FA}"/>
              </a:ext>
            </a:extLst>
          </p:cNvPr>
          <p:cNvSpPr>
            <a:spLocks noGrp="1"/>
          </p:cNvSpPr>
          <p:nvPr>
            <p:ph type="pic" sz="quarter" idx="13" hasCustomPrompt="1"/>
          </p:nvPr>
        </p:nvSpPr>
        <p:spPr>
          <a:xfrm>
            <a:off x="3020290" y="0"/>
            <a:ext cx="3075709" cy="3429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8" name="Picture Placeholder 7">
            <a:extLst>
              <a:ext uri="{FF2B5EF4-FFF2-40B4-BE49-F238E27FC236}">
                <a16:creationId xmlns:a16="http://schemas.microsoft.com/office/drawing/2014/main" id="{38B410F3-B8CD-D29F-2CB3-BD41BD22DFD6}"/>
              </a:ext>
            </a:extLst>
          </p:cNvPr>
          <p:cNvSpPr>
            <a:spLocks noGrp="1"/>
          </p:cNvSpPr>
          <p:nvPr>
            <p:ph type="pic" sz="quarter" idx="14" hasCustomPrompt="1"/>
          </p:nvPr>
        </p:nvSpPr>
        <p:spPr>
          <a:xfrm>
            <a:off x="-1" y="3429000"/>
            <a:ext cx="6096001" cy="3429000"/>
          </a:xfrm>
          <a:prstGeom prst="rect">
            <a:avLst/>
          </a:prstGeom>
          <a:solidFill>
            <a:schemeClr val="accent3"/>
          </a:solidFill>
        </p:spPr>
        <p:txBody>
          <a:bodyPr anchor="ctr"/>
          <a:lstStyle>
            <a:lvl1pPr algn="ctr">
              <a:defRPr>
                <a:solidFill>
                  <a:schemeClr val="tx2"/>
                </a:solidFill>
              </a:defRPr>
            </a:lvl1pPr>
          </a:lstStyle>
          <a:p>
            <a:r>
              <a:rPr lang="en-GB" dirty="0"/>
              <a:t>Kuva</a:t>
            </a:r>
          </a:p>
        </p:txBody>
      </p:sp>
      <p:sp>
        <p:nvSpPr>
          <p:cNvPr id="5" name="Rectangle 4">
            <a:extLst>
              <a:ext uri="{FF2B5EF4-FFF2-40B4-BE49-F238E27FC236}">
                <a16:creationId xmlns:a16="http://schemas.microsoft.com/office/drawing/2014/main" id="{4B3E3E59-D50A-389D-6B0A-3265D3726624}"/>
              </a:ext>
            </a:extLst>
          </p:cNvPr>
          <p:cNvSpPr/>
          <p:nvPr userDrawn="1"/>
        </p:nvSpPr>
        <p:spPr>
          <a:xfrm>
            <a:off x="-1" y="0"/>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2"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425189" y="413856"/>
            <a:ext cx="365299" cy="365299"/>
          </a:xfrm>
          <a:prstGeom prst="rect">
            <a:avLst/>
          </a:prstGeom>
        </p:spPr>
      </p:pic>
      <p:sp>
        <p:nvSpPr>
          <p:cNvPr id="12" name="Date Placeholder 3">
            <a:extLst>
              <a:ext uri="{FF2B5EF4-FFF2-40B4-BE49-F238E27FC236}">
                <a16:creationId xmlns:a16="http://schemas.microsoft.com/office/drawing/2014/main" id="{302D1A64-A0DC-3C94-8D9D-DB3D239CD05A}"/>
              </a:ext>
            </a:extLst>
          </p:cNvPr>
          <p:cNvSpPr txBox="1">
            <a:spLocks/>
          </p:cNvSpPr>
          <p:nvPr userDrawn="1"/>
        </p:nvSpPr>
        <p:spPr>
          <a:xfrm>
            <a:off x="7522354" y="6224254"/>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3" name="Picture 12" descr="A picture containing text, balloon, aircraft&#10;&#10;Description automatically generated">
            <a:extLst>
              <a:ext uri="{FF2B5EF4-FFF2-40B4-BE49-F238E27FC236}">
                <a16:creationId xmlns:a16="http://schemas.microsoft.com/office/drawing/2014/main" id="{8995C82E-AAE7-C309-4734-887058D99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9" name="Title Placeholder 8">
            <a:extLst>
              <a:ext uri="{FF2B5EF4-FFF2-40B4-BE49-F238E27FC236}">
                <a16:creationId xmlns:a16="http://schemas.microsoft.com/office/drawing/2014/main" id="{70EE1A5E-A2E8-4A51-7D62-07436B09BDF0}"/>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5" name="Text Placeholder 7">
            <a:extLst>
              <a:ext uri="{FF2B5EF4-FFF2-40B4-BE49-F238E27FC236}">
                <a16:creationId xmlns:a16="http://schemas.microsoft.com/office/drawing/2014/main" id="{CE78A146-99AD-5638-92D2-B04996481D47}"/>
              </a:ext>
            </a:extLst>
          </p:cNvPr>
          <p:cNvSpPr>
            <a:spLocks noGrp="1"/>
          </p:cNvSpPr>
          <p:nvPr>
            <p:ph type="body" sz="quarter" idx="11" hasCustomPrompt="1"/>
          </p:nvPr>
        </p:nvSpPr>
        <p:spPr>
          <a:xfrm>
            <a:off x="6751297" y="1767360"/>
            <a:ext cx="4637069"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6" name="Text Placeholder 7">
            <a:extLst>
              <a:ext uri="{FF2B5EF4-FFF2-40B4-BE49-F238E27FC236}">
                <a16:creationId xmlns:a16="http://schemas.microsoft.com/office/drawing/2014/main" id="{3F40ADBD-074C-AB3F-8DDB-7AE1A3FE66C2}"/>
              </a:ext>
            </a:extLst>
          </p:cNvPr>
          <p:cNvSpPr>
            <a:spLocks noGrp="1"/>
          </p:cNvSpPr>
          <p:nvPr>
            <p:ph type="body" sz="quarter" idx="12" hasCustomPrompt="1"/>
          </p:nvPr>
        </p:nvSpPr>
        <p:spPr>
          <a:xfrm>
            <a:off x="6751299" y="2313071"/>
            <a:ext cx="4637068"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3" name="Slide Number Placeholder 5">
            <a:extLst>
              <a:ext uri="{FF2B5EF4-FFF2-40B4-BE49-F238E27FC236}">
                <a16:creationId xmlns:a16="http://schemas.microsoft.com/office/drawing/2014/main" id="{729D815F-042F-3697-9EAA-5083E3A0F42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ext Placeholder 12">
            <a:extLst>
              <a:ext uri="{FF2B5EF4-FFF2-40B4-BE49-F238E27FC236}">
                <a16:creationId xmlns:a16="http://schemas.microsoft.com/office/drawing/2014/main" id="{B76B6A61-C8AC-1A7E-9046-A2B466C72D29}"/>
              </a:ext>
            </a:extLst>
          </p:cNvPr>
          <p:cNvSpPr>
            <a:spLocks noGrp="1"/>
          </p:cNvSpPr>
          <p:nvPr>
            <p:ph type="body" sz="quarter" idx="16" hasCustomPrompt="1"/>
          </p:nvPr>
        </p:nvSpPr>
        <p:spPr>
          <a:xfrm>
            <a:off x="326707" y="913852"/>
            <a:ext cx="2310578" cy="1663341"/>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spTree>
    <p:extLst>
      <p:ext uri="{BB962C8B-B14F-4D97-AF65-F5344CB8AC3E}">
        <p14:creationId xmlns:p14="http://schemas.microsoft.com/office/powerpoint/2010/main" val="2349917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vakollaasi ja teksti 2">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CC66813B-47EE-FA7B-F508-5B9E5D2343FA}"/>
              </a:ext>
            </a:extLst>
          </p:cNvPr>
          <p:cNvSpPr>
            <a:spLocks noGrp="1"/>
          </p:cNvSpPr>
          <p:nvPr>
            <p:ph type="pic" sz="quarter" idx="13" hasCustomPrompt="1"/>
          </p:nvPr>
        </p:nvSpPr>
        <p:spPr>
          <a:xfrm>
            <a:off x="3020290" y="0"/>
            <a:ext cx="3075709" cy="3429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8" name="Picture Placeholder 7">
            <a:extLst>
              <a:ext uri="{FF2B5EF4-FFF2-40B4-BE49-F238E27FC236}">
                <a16:creationId xmlns:a16="http://schemas.microsoft.com/office/drawing/2014/main" id="{38B410F3-B8CD-D29F-2CB3-BD41BD22DFD6}"/>
              </a:ext>
            </a:extLst>
          </p:cNvPr>
          <p:cNvSpPr>
            <a:spLocks noGrp="1"/>
          </p:cNvSpPr>
          <p:nvPr>
            <p:ph type="pic" sz="quarter" idx="14" hasCustomPrompt="1"/>
          </p:nvPr>
        </p:nvSpPr>
        <p:spPr>
          <a:xfrm>
            <a:off x="-1" y="3429000"/>
            <a:ext cx="6096001" cy="3429000"/>
          </a:xfrm>
          <a:prstGeom prst="rect">
            <a:avLst/>
          </a:prstGeom>
          <a:solidFill>
            <a:schemeClr val="accent3"/>
          </a:solidFill>
        </p:spPr>
        <p:txBody>
          <a:bodyPr anchor="ctr"/>
          <a:lstStyle>
            <a:lvl1pPr algn="ctr">
              <a:defRPr>
                <a:solidFill>
                  <a:schemeClr val="tx2"/>
                </a:solidFill>
              </a:defRPr>
            </a:lvl1pPr>
          </a:lstStyle>
          <a:p>
            <a:r>
              <a:rPr lang="en-GB" dirty="0"/>
              <a:t>Kuva</a:t>
            </a:r>
          </a:p>
        </p:txBody>
      </p:sp>
      <p:sp>
        <p:nvSpPr>
          <p:cNvPr id="5" name="Rectangle 4">
            <a:extLst>
              <a:ext uri="{FF2B5EF4-FFF2-40B4-BE49-F238E27FC236}">
                <a16:creationId xmlns:a16="http://schemas.microsoft.com/office/drawing/2014/main" id="{4B3E3E59-D50A-389D-6B0A-3265D3726624}"/>
              </a:ext>
            </a:extLst>
          </p:cNvPr>
          <p:cNvSpPr/>
          <p:nvPr userDrawn="1"/>
        </p:nvSpPr>
        <p:spPr>
          <a:xfrm>
            <a:off x="-1" y="0"/>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2"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425189" y="413856"/>
            <a:ext cx="365299" cy="365299"/>
          </a:xfrm>
          <a:prstGeom prst="rect">
            <a:avLst/>
          </a:prstGeom>
        </p:spPr>
      </p:pic>
      <p:sp>
        <p:nvSpPr>
          <p:cNvPr id="12" name="Date Placeholder 3">
            <a:extLst>
              <a:ext uri="{FF2B5EF4-FFF2-40B4-BE49-F238E27FC236}">
                <a16:creationId xmlns:a16="http://schemas.microsoft.com/office/drawing/2014/main" id="{302D1A64-A0DC-3C94-8D9D-DB3D239CD05A}"/>
              </a:ext>
            </a:extLst>
          </p:cNvPr>
          <p:cNvSpPr txBox="1">
            <a:spLocks/>
          </p:cNvSpPr>
          <p:nvPr userDrawn="1"/>
        </p:nvSpPr>
        <p:spPr>
          <a:xfrm>
            <a:off x="7522354" y="6224254"/>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3" name="Picture 12" descr="A picture containing text, balloon, aircraft&#10;&#10;Description automatically generated">
            <a:extLst>
              <a:ext uri="{FF2B5EF4-FFF2-40B4-BE49-F238E27FC236}">
                <a16:creationId xmlns:a16="http://schemas.microsoft.com/office/drawing/2014/main" id="{8995C82E-AAE7-C309-4734-887058D99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9" name="Title Placeholder 8">
            <a:extLst>
              <a:ext uri="{FF2B5EF4-FFF2-40B4-BE49-F238E27FC236}">
                <a16:creationId xmlns:a16="http://schemas.microsoft.com/office/drawing/2014/main" id="{70EE1A5E-A2E8-4A51-7D62-07436B09BDF0}"/>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5" name="Text Placeholder 7">
            <a:extLst>
              <a:ext uri="{FF2B5EF4-FFF2-40B4-BE49-F238E27FC236}">
                <a16:creationId xmlns:a16="http://schemas.microsoft.com/office/drawing/2014/main" id="{CE78A146-99AD-5638-92D2-B04996481D47}"/>
              </a:ext>
            </a:extLst>
          </p:cNvPr>
          <p:cNvSpPr>
            <a:spLocks noGrp="1"/>
          </p:cNvSpPr>
          <p:nvPr>
            <p:ph type="body" sz="quarter" idx="11" hasCustomPrompt="1"/>
          </p:nvPr>
        </p:nvSpPr>
        <p:spPr>
          <a:xfrm>
            <a:off x="6751297" y="1767360"/>
            <a:ext cx="4637069"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6" name="Text Placeholder 7">
            <a:extLst>
              <a:ext uri="{FF2B5EF4-FFF2-40B4-BE49-F238E27FC236}">
                <a16:creationId xmlns:a16="http://schemas.microsoft.com/office/drawing/2014/main" id="{3F40ADBD-074C-AB3F-8DDB-7AE1A3FE66C2}"/>
              </a:ext>
            </a:extLst>
          </p:cNvPr>
          <p:cNvSpPr>
            <a:spLocks noGrp="1"/>
          </p:cNvSpPr>
          <p:nvPr>
            <p:ph type="body" sz="quarter" idx="12" hasCustomPrompt="1"/>
          </p:nvPr>
        </p:nvSpPr>
        <p:spPr>
          <a:xfrm>
            <a:off x="6751299" y="2313071"/>
            <a:ext cx="4637068"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3" name="Slide Number Placeholder 5">
            <a:extLst>
              <a:ext uri="{FF2B5EF4-FFF2-40B4-BE49-F238E27FC236}">
                <a16:creationId xmlns:a16="http://schemas.microsoft.com/office/drawing/2014/main" id="{729D815F-042F-3697-9EAA-5083E3A0F42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ext Placeholder 12">
            <a:extLst>
              <a:ext uri="{FF2B5EF4-FFF2-40B4-BE49-F238E27FC236}">
                <a16:creationId xmlns:a16="http://schemas.microsoft.com/office/drawing/2014/main" id="{B76B6A61-C8AC-1A7E-9046-A2B466C72D29}"/>
              </a:ext>
            </a:extLst>
          </p:cNvPr>
          <p:cNvSpPr>
            <a:spLocks noGrp="1"/>
          </p:cNvSpPr>
          <p:nvPr>
            <p:ph type="body" sz="quarter" idx="16" hasCustomPrompt="1"/>
          </p:nvPr>
        </p:nvSpPr>
        <p:spPr>
          <a:xfrm>
            <a:off x="326707" y="913852"/>
            <a:ext cx="2310578" cy="1663341"/>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pic>
        <p:nvPicPr>
          <p:cNvPr id="7" name="Picture 6">
            <a:extLst>
              <a:ext uri="{FF2B5EF4-FFF2-40B4-BE49-F238E27FC236}">
                <a16:creationId xmlns:a16="http://schemas.microsoft.com/office/drawing/2014/main" id="{4BB72866-1A90-B5FE-0377-ECF306E2EA5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 y="3428999"/>
            <a:ext cx="6096002" cy="3429001"/>
          </a:xfrm>
          <a:prstGeom prst="rect">
            <a:avLst/>
          </a:prstGeom>
        </p:spPr>
      </p:pic>
      <p:pic>
        <p:nvPicPr>
          <p:cNvPr id="11" name="Picture 10">
            <a:extLst>
              <a:ext uri="{FF2B5EF4-FFF2-40B4-BE49-F238E27FC236}">
                <a16:creationId xmlns:a16="http://schemas.microsoft.com/office/drawing/2014/main" id="{5F022A57-E4D1-4803-F3E5-FA57E3BB9D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020289" y="-1"/>
            <a:ext cx="3075710" cy="3428999"/>
          </a:xfrm>
          <a:prstGeom prst="rect">
            <a:avLst/>
          </a:prstGeom>
        </p:spPr>
      </p:pic>
    </p:spTree>
    <p:extLst>
      <p:ext uri="{BB962C8B-B14F-4D97-AF65-F5344CB8AC3E}">
        <p14:creationId xmlns:p14="http://schemas.microsoft.com/office/powerpoint/2010/main" val="3181204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uvakollaasi ja teksti 3">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CC66813B-47EE-FA7B-F508-5B9E5D2343FA}"/>
              </a:ext>
            </a:extLst>
          </p:cNvPr>
          <p:cNvSpPr>
            <a:spLocks noGrp="1"/>
          </p:cNvSpPr>
          <p:nvPr>
            <p:ph type="pic" sz="quarter" idx="13" hasCustomPrompt="1"/>
          </p:nvPr>
        </p:nvSpPr>
        <p:spPr>
          <a:xfrm>
            <a:off x="3020290" y="0"/>
            <a:ext cx="3075709" cy="3429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8" name="Picture Placeholder 7">
            <a:extLst>
              <a:ext uri="{FF2B5EF4-FFF2-40B4-BE49-F238E27FC236}">
                <a16:creationId xmlns:a16="http://schemas.microsoft.com/office/drawing/2014/main" id="{38B410F3-B8CD-D29F-2CB3-BD41BD22DFD6}"/>
              </a:ext>
            </a:extLst>
          </p:cNvPr>
          <p:cNvSpPr>
            <a:spLocks noGrp="1"/>
          </p:cNvSpPr>
          <p:nvPr>
            <p:ph type="pic" sz="quarter" idx="14" hasCustomPrompt="1"/>
          </p:nvPr>
        </p:nvSpPr>
        <p:spPr>
          <a:xfrm>
            <a:off x="-1" y="3429000"/>
            <a:ext cx="6096001" cy="3429000"/>
          </a:xfrm>
          <a:prstGeom prst="rect">
            <a:avLst/>
          </a:prstGeom>
          <a:solidFill>
            <a:schemeClr val="accent3"/>
          </a:solidFill>
        </p:spPr>
        <p:txBody>
          <a:bodyPr anchor="ctr"/>
          <a:lstStyle>
            <a:lvl1pPr algn="ctr">
              <a:defRPr>
                <a:solidFill>
                  <a:schemeClr val="tx2"/>
                </a:solidFill>
              </a:defRPr>
            </a:lvl1pPr>
          </a:lstStyle>
          <a:p>
            <a:r>
              <a:rPr lang="en-GB" dirty="0"/>
              <a:t>Kuva</a:t>
            </a:r>
          </a:p>
        </p:txBody>
      </p:sp>
      <p:sp>
        <p:nvSpPr>
          <p:cNvPr id="5" name="Rectangle 4">
            <a:extLst>
              <a:ext uri="{FF2B5EF4-FFF2-40B4-BE49-F238E27FC236}">
                <a16:creationId xmlns:a16="http://schemas.microsoft.com/office/drawing/2014/main" id="{4B3E3E59-D50A-389D-6B0A-3265D3726624}"/>
              </a:ext>
            </a:extLst>
          </p:cNvPr>
          <p:cNvSpPr/>
          <p:nvPr userDrawn="1"/>
        </p:nvSpPr>
        <p:spPr>
          <a:xfrm>
            <a:off x="-1" y="0"/>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2"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425189" y="413856"/>
            <a:ext cx="365299" cy="365299"/>
          </a:xfrm>
          <a:prstGeom prst="rect">
            <a:avLst/>
          </a:prstGeom>
        </p:spPr>
      </p:pic>
      <p:sp>
        <p:nvSpPr>
          <p:cNvPr id="12" name="Date Placeholder 3">
            <a:extLst>
              <a:ext uri="{FF2B5EF4-FFF2-40B4-BE49-F238E27FC236}">
                <a16:creationId xmlns:a16="http://schemas.microsoft.com/office/drawing/2014/main" id="{302D1A64-A0DC-3C94-8D9D-DB3D239CD05A}"/>
              </a:ext>
            </a:extLst>
          </p:cNvPr>
          <p:cNvSpPr txBox="1">
            <a:spLocks/>
          </p:cNvSpPr>
          <p:nvPr userDrawn="1"/>
        </p:nvSpPr>
        <p:spPr>
          <a:xfrm>
            <a:off x="7522354" y="6224254"/>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3" name="Picture 12" descr="A picture containing text, balloon, aircraft&#10;&#10;Description automatically generated">
            <a:extLst>
              <a:ext uri="{FF2B5EF4-FFF2-40B4-BE49-F238E27FC236}">
                <a16:creationId xmlns:a16="http://schemas.microsoft.com/office/drawing/2014/main" id="{8995C82E-AAE7-C309-4734-887058D99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9" name="Title Placeholder 8">
            <a:extLst>
              <a:ext uri="{FF2B5EF4-FFF2-40B4-BE49-F238E27FC236}">
                <a16:creationId xmlns:a16="http://schemas.microsoft.com/office/drawing/2014/main" id="{70EE1A5E-A2E8-4A51-7D62-07436B09BDF0}"/>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5" name="Text Placeholder 7">
            <a:extLst>
              <a:ext uri="{FF2B5EF4-FFF2-40B4-BE49-F238E27FC236}">
                <a16:creationId xmlns:a16="http://schemas.microsoft.com/office/drawing/2014/main" id="{CE78A146-99AD-5638-92D2-B04996481D47}"/>
              </a:ext>
            </a:extLst>
          </p:cNvPr>
          <p:cNvSpPr>
            <a:spLocks noGrp="1"/>
          </p:cNvSpPr>
          <p:nvPr>
            <p:ph type="body" sz="quarter" idx="11" hasCustomPrompt="1"/>
          </p:nvPr>
        </p:nvSpPr>
        <p:spPr>
          <a:xfrm>
            <a:off x="6751297" y="1767360"/>
            <a:ext cx="4637069"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6" name="Text Placeholder 7">
            <a:extLst>
              <a:ext uri="{FF2B5EF4-FFF2-40B4-BE49-F238E27FC236}">
                <a16:creationId xmlns:a16="http://schemas.microsoft.com/office/drawing/2014/main" id="{3F40ADBD-074C-AB3F-8DDB-7AE1A3FE66C2}"/>
              </a:ext>
            </a:extLst>
          </p:cNvPr>
          <p:cNvSpPr>
            <a:spLocks noGrp="1"/>
          </p:cNvSpPr>
          <p:nvPr>
            <p:ph type="body" sz="quarter" idx="12" hasCustomPrompt="1"/>
          </p:nvPr>
        </p:nvSpPr>
        <p:spPr>
          <a:xfrm>
            <a:off x="6751299" y="2313071"/>
            <a:ext cx="4637068"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3" name="Slide Number Placeholder 5">
            <a:extLst>
              <a:ext uri="{FF2B5EF4-FFF2-40B4-BE49-F238E27FC236}">
                <a16:creationId xmlns:a16="http://schemas.microsoft.com/office/drawing/2014/main" id="{729D815F-042F-3697-9EAA-5083E3A0F42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ext Placeholder 12">
            <a:extLst>
              <a:ext uri="{FF2B5EF4-FFF2-40B4-BE49-F238E27FC236}">
                <a16:creationId xmlns:a16="http://schemas.microsoft.com/office/drawing/2014/main" id="{B76B6A61-C8AC-1A7E-9046-A2B466C72D29}"/>
              </a:ext>
            </a:extLst>
          </p:cNvPr>
          <p:cNvSpPr>
            <a:spLocks noGrp="1"/>
          </p:cNvSpPr>
          <p:nvPr>
            <p:ph type="body" sz="quarter" idx="16" hasCustomPrompt="1"/>
          </p:nvPr>
        </p:nvSpPr>
        <p:spPr>
          <a:xfrm>
            <a:off x="326707" y="913852"/>
            <a:ext cx="2310578" cy="1663341"/>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pic>
        <p:nvPicPr>
          <p:cNvPr id="11" name="Picture 10">
            <a:extLst>
              <a:ext uri="{FF2B5EF4-FFF2-40B4-BE49-F238E27FC236}">
                <a16:creationId xmlns:a16="http://schemas.microsoft.com/office/drawing/2014/main" id="{5F022A57-E4D1-4803-F3E5-FA57E3BB9D4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020289" y="-1"/>
            <a:ext cx="3075710" cy="3428999"/>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B63CAB9A-957E-BB4B-29A5-DC805CAE225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 y="3428999"/>
            <a:ext cx="6096002" cy="3429001"/>
          </a:xfrm>
          <a:prstGeom prst="rect">
            <a:avLst/>
          </a:prstGeom>
        </p:spPr>
      </p:pic>
    </p:spTree>
    <p:extLst>
      <p:ext uri="{BB962C8B-B14F-4D97-AF65-F5344CB8AC3E}">
        <p14:creationId xmlns:p14="http://schemas.microsoft.com/office/powerpoint/2010/main" val="4014259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i, listaus ja kuva 1">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A0BC69CC-2C41-8DF6-3FFF-9E19080F00FF}"/>
              </a:ext>
            </a:extLst>
          </p:cNvPr>
          <p:cNvSpPr>
            <a:spLocks noGrp="1"/>
          </p:cNvSpPr>
          <p:nvPr>
            <p:ph type="pic" sz="quarter" idx="13" hasCustomPrompt="1"/>
          </p:nvPr>
        </p:nvSpPr>
        <p:spPr>
          <a:xfrm>
            <a:off x="9116292" y="0"/>
            <a:ext cx="3075708"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5" name="Rectangle 4">
            <a:extLst>
              <a:ext uri="{FF2B5EF4-FFF2-40B4-BE49-F238E27FC236}">
                <a16:creationId xmlns:a16="http://schemas.microsoft.com/office/drawing/2014/main" id="{B4A0FA99-2534-FCB8-E8BC-514E00006949}"/>
              </a:ext>
            </a:extLst>
          </p:cNvPr>
          <p:cNvSpPr/>
          <p:nvPr userDrawn="1"/>
        </p:nvSpPr>
        <p:spPr>
          <a:xfrm>
            <a:off x="6096000" y="-1"/>
            <a:ext cx="302029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Placeholder 8">
            <a:extLst>
              <a:ext uri="{FF2B5EF4-FFF2-40B4-BE49-F238E27FC236}">
                <a16:creationId xmlns:a16="http://schemas.microsoft.com/office/drawing/2014/main" id="{411392B8-A4B8-C5B2-5221-47E38BEEA62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3" name="Text Placeholder 7">
            <a:extLst>
              <a:ext uri="{FF2B5EF4-FFF2-40B4-BE49-F238E27FC236}">
                <a16:creationId xmlns:a16="http://schemas.microsoft.com/office/drawing/2014/main" id="{A329B8B4-806F-2534-EF5B-16C2922A62AE}"/>
              </a:ext>
            </a:extLst>
          </p:cNvPr>
          <p:cNvSpPr>
            <a:spLocks noGrp="1"/>
          </p:cNvSpPr>
          <p:nvPr>
            <p:ph type="body" sz="quarter" idx="11" hasCustomPrompt="1"/>
          </p:nvPr>
        </p:nvSpPr>
        <p:spPr>
          <a:xfrm>
            <a:off x="708015" y="1765414"/>
            <a:ext cx="4649396"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4" name="Text Placeholder 7">
            <a:extLst>
              <a:ext uri="{FF2B5EF4-FFF2-40B4-BE49-F238E27FC236}">
                <a16:creationId xmlns:a16="http://schemas.microsoft.com/office/drawing/2014/main" id="{D138A599-7532-D8AD-5FDE-4DC798B0514F}"/>
              </a:ext>
            </a:extLst>
          </p:cNvPr>
          <p:cNvSpPr>
            <a:spLocks noGrp="1"/>
          </p:cNvSpPr>
          <p:nvPr>
            <p:ph type="body" sz="quarter" idx="12" hasCustomPrompt="1"/>
          </p:nvPr>
        </p:nvSpPr>
        <p:spPr>
          <a:xfrm>
            <a:off x="708016" y="2311125"/>
            <a:ext cx="4649395"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6" name="Date Placeholder 3">
            <a:extLst>
              <a:ext uri="{FF2B5EF4-FFF2-40B4-BE49-F238E27FC236}">
                <a16:creationId xmlns:a16="http://schemas.microsoft.com/office/drawing/2014/main" id="{2A06922E-5E79-5B8A-DD18-2517B63B0095}"/>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0" name="Slide Number Placeholder 5">
            <a:extLst>
              <a:ext uri="{FF2B5EF4-FFF2-40B4-BE49-F238E27FC236}">
                <a16:creationId xmlns:a16="http://schemas.microsoft.com/office/drawing/2014/main" id="{836A24FE-44C7-0959-F0F7-C9BF7A403240}"/>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ext Placeholder 12">
            <a:extLst>
              <a:ext uri="{FF2B5EF4-FFF2-40B4-BE49-F238E27FC236}">
                <a16:creationId xmlns:a16="http://schemas.microsoft.com/office/drawing/2014/main" id="{45603E35-7AC0-E213-6419-71ABBC375FA9}"/>
              </a:ext>
            </a:extLst>
          </p:cNvPr>
          <p:cNvSpPr>
            <a:spLocks noGrp="1"/>
          </p:cNvSpPr>
          <p:nvPr>
            <p:ph type="body" sz="quarter" idx="17" hasCustomPrompt="1"/>
          </p:nvPr>
        </p:nvSpPr>
        <p:spPr>
          <a:xfrm>
            <a:off x="6419943" y="1680756"/>
            <a:ext cx="2377440" cy="615877"/>
          </a:xfrm>
          <a:prstGeom prst="rect">
            <a:avLst/>
          </a:prstGeom>
        </p:spPr>
        <p:txBody>
          <a:bodyPr/>
          <a:lstStyle>
            <a:lvl1pPr>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0"/>
            <a:r>
              <a:rPr lang="en-US" dirty="0" err="1"/>
              <a:t>Listauksen</a:t>
            </a:r>
            <a:r>
              <a:rPr lang="en-US" dirty="0"/>
              <a:t> </a:t>
            </a:r>
            <a:r>
              <a:rPr lang="en-US" dirty="0" err="1"/>
              <a:t>otsikko</a:t>
            </a:r>
            <a:r>
              <a:rPr lang="en-US" dirty="0"/>
              <a:t> </a:t>
            </a:r>
            <a:br>
              <a:rPr lang="en-US" dirty="0"/>
            </a:br>
            <a:r>
              <a:rPr lang="en-US" dirty="0"/>
              <a:t>tai </a:t>
            </a:r>
            <a:r>
              <a:rPr lang="en-US" dirty="0" err="1"/>
              <a:t>nosto</a:t>
            </a:r>
            <a:endParaRPr lang="en-US" dirty="0"/>
          </a:p>
        </p:txBody>
      </p:sp>
      <p:sp>
        <p:nvSpPr>
          <p:cNvPr id="3" name="Text Placeholder 12">
            <a:extLst>
              <a:ext uri="{FF2B5EF4-FFF2-40B4-BE49-F238E27FC236}">
                <a16:creationId xmlns:a16="http://schemas.microsoft.com/office/drawing/2014/main" id="{75B65DDE-A2DE-BDFA-4A31-7FBF696B327F}"/>
              </a:ext>
            </a:extLst>
          </p:cNvPr>
          <p:cNvSpPr>
            <a:spLocks noGrp="1"/>
          </p:cNvSpPr>
          <p:nvPr>
            <p:ph type="body" sz="quarter" idx="18" hasCustomPrompt="1"/>
          </p:nvPr>
        </p:nvSpPr>
        <p:spPr>
          <a:xfrm>
            <a:off x="6434119" y="2480370"/>
            <a:ext cx="2377440" cy="3452595"/>
          </a:xfrm>
          <a:prstGeom prst="rect">
            <a:avLst/>
          </a:prstGeom>
        </p:spPr>
        <p:txBody>
          <a:bodyPr/>
          <a:lstStyle>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3"/>
            <a:r>
              <a:rPr lang="en-US" dirty="0" err="1"/>
              <a:t>Listaus</a:t>
            </a:r>
            <a:r>
              <a:rPr lang="en-US" dirty="0"/>
              <a:t> 1</a:t>
            </a:r>
          </a:p>
        </p:txBody>
      </p:sp>
    </p:spTree>
    <p:extLst>
      <p:ext uri="{BB962C8B-B14F-4D97-AF65-F5344CB8AC3E}">
        <p14:creationId xmlns:p14="http://schemas.microsoft.com/office/powerpoint/2010/main" val="215520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i, listaus ja kuva 2">
    <p:spTree>
      <p:nvGrpSpPr>
        <p:cNvPr id="1" name=""/>
        <p:cNvGrpSpPr/>
        <p:nvPr/>
      </p:nvGrpSpPr>
      <p:grpSpPr>
        <a:xfrm>
          <a:off x="0" y="0"/>
          <a:ext cx="0" cy="0"/>
          <a:chOff x="0" y="0"/>
          <a:chExt cx="0" cy="0"/>
        </a:xfrm>
      </p:grpSpPr>
      <p:pic>
        <p:nvPicPr>
          <p:cNvPr id="9" name="Picture 8" descr="A picture containing text, outdoor&#10;&#10;Description automatically generated">
            <a:extLst>
              <a:ext uri="{FF2B5EF4-FFF2-40B4-BE49-F238E27FC236}">
                <a16:creationId xmlns:a16="http://schemas.microsoft.com/office/drawing/2014/main" id="{1A9B7322-BDDF-C0FC-0C14-734FD55A8B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16291" y="-3061"/>
            <a:ext cx="3075709" cy="6902383"/>
          </a:xfrm>
          <a:prstGeom prst="rect">
            <a:avLst/>
          </a:prstGeom>
        </p:spPr>
      </p:pic>
      <p:sp>
        <p:nvSpPr>
          <p:cNvPr id="5" name="Rectangle 4">
            <a:extLst>
              <a:ext uri="{FF2B5EF4-FFF2-40B4-BE49-F238E27FC236}">
                <a16:creationId xmlns:a16="http://schemas.microsoft.com/office/drawing/2014/main" id="{B4A0FA99-2534-FCB8-E8BC-514E00006949}"/>
              </a:ext>
            </a:extLst>
          </p:cNvPr>
          <p:cNvSpPr/>
          <p:nvPr userDrawn="1"/>
        </p:nvSpPr>
        <p:spPr>
          <a:xfrm>
            <a:off x="6096000" y="-1"/>
            <a:ext cx="302029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Placeholder 8">
            <a:extLst>
              <a:ext uri="{FF2B5EF4-FFF2-40B4-BE49-F238E27FC236}">
                <a16:creationId xmlns:a16="http://schemas.microsoft.com/office/drawing/2014/main" id="{411392B8-A4B8-C5B2-5221-47E38BEEA62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3" name="Text Placeholder 7">
            <a:extLst>
              <a:ext uri="{FF2B5EF4-FFF2-40B4-BE49-F238E27FC236}">
                <a16:creationId xmlns:a16="http://schemas.microsoft.com/office/drawing/2014/main" id="{A329B8B4-806F-2534-EF5B-16C2922A62AE}"/>
              </a:ext>
            </a:extLst>
          </p:cNvPr>
          <p:cNvSpPr>
            <a:spLocks noGrp="1"/>
          </p:cNvSpPr>
          <p:nvPr>
            <p:ph type="body" sz="quarter" idx="11" hasCustomPrompt="1"/>
          </p:nvPr>
        </p:nvSpPr>
        <p:spPr>
          <a:xfrm>
            <a:off x="708015" y="1765414"/>
            <a:ext cx="4649396"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4" name="Text Placeholder 7">
            <a:extLst>
              <a:ext uri="{FF2B5EF4-FFF2-40B4-BE49-F238E27FC236}">
                <a16:creationId xmlns:a16="http://schemas.microsoft.com/office/drawing/2014/main" id="{D138A599-7532-D8AD-5FDE-4DC798B0514F}"/>
              </a:ext>
            </a:extLst>
          </p:cNvPr>
          <p:cNvSpPr>
            <a:spLocks noGrp="1"/>
          </p:cNvSpPr>
          <p:nvPr>
            <p:ph type="body" sz="quarter" idx="12" hasCustomPrompt="1"/>
          </p:nvPr>
        </p:nvSpPr>
        <p:spPr>
          <a:xfrm>
            <a:off x="708016" y="2311125"/>
            <a:ext cx="4649395"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6" name="Date Placeholder 3">
            <a:extLst>
              <a:ext uri="{FF2B5EF4-FFF2-40B4-BE49-F238E27FC236}">
                <a16:creationId xmlns:a16="http://schemas.microsoft.com/office/drawing/2014/main" id="{2A06922E-5E79-5B8A-DD18-2517B63B0095}"/>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0" name="Slide Number Placeholder 5">
            <a:extLst>
              <a:ext uri="{FF2B5EF4-FFF2-40B4-BE49-F238E27FC236}">
                <a16:creationId xmlns:a16="http://schemas.microsoft.com/office/drawing/2014/main" id="{836A24FE-44C7-0959-F0F7-C9BF7A403240}"/>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ext Placeholder 12">
            <a:extLst>
              <a:ext uri="{FF2B5EF4-FFF2-40B4-BE49-F238E27FC236}">
                <a16:creationId xmlns:a16="http://schemas.microsoft.com/office/drawing/2014/main" id="{45603E35-7AC0-E213-6419-71ABBC375FA9}"/>
              </a:ext>
            </a:extLst>
          </p:cNvPr>
          <p:cNvSpPr>
            <a:spLocks noGrp="1"/>
          </p:cNvSpPr>
          <p:nvPr>
            <p:ph type="body" sz="quarter" idx="17" hasCustomPrompt="1"/>
          </p:nvPr>
        </p:nvSpPr>
        <p:spPr>
          <a:xfrm>
            <a:off x="6419943" y="1680756"/>
            <a:ext cx="2377440" cy="615877"/>
          </a:xfrm>
          <a:prstGeom prst="rect">
            <a:avLst/>
          </a:prstGeom>
        </p:spPr>
        <p:txBody>
          <a:bodyPr/>
          <a:lstStyle>
            <a:lvl1pPr>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0"/>
            <a:r>
              <a:rPr lang="en-US" dirty="0" err="1"/>
              <a:t>Listauksen</a:t>
            </a:r>
            <a:r>
              <a:rPr lang="en-US" dirty="0"/>
              <a:t> </a:t>
            </a:r>
            <a:r>
              <a:rPr lang="en-US" dirty="0" err="1"/>
              <a:t>otsikko</a:t>
            </a:r>
            <a:r>
              <a:rPr lang="en-US" dirty="0"/>
              <a:t> </a:t>
            </a:r>
            <a:br>
              <a:rPr lang="en-US" dirty="0"/>
            </a:br>
            <a:r>
              <a:rPr lang="en-US" dirty="0"/>
              <a:t>tai </a:t>
            </a:r>
            <a:r>
              <a:rPr lang="en-US" dirty="0" err="1"/>
              <a:t>nosto</a:t>
            </a:r>
            <a:endParaRPr lang="en-US" dirty="0"/>
          </a:p>
        </p:txBody>
      </p:sp>
      <p:sp>
        <p:nvSpPr>
          <p:cNvPr id="3" name="Text Placeholder 12">
            <a:extLst>
              <a:ext uri="{FF2B5EF4-FFF2-40B4-BE49-F238E27FC236}">
                <a16:creationId xmlns:a16="http://schemas.microsoft.com/office/drawing/2014/main" id="{75B65DDE-A2DE-BDFA-4A31-7FBF696B327F}"/>
              </a:ext>
            </a:extLst>
          </p:cNvPr>
          <p:cNvSpPr>
            <a:spLocks noGrp="1"/>
          </p:cNvSpPr>
          <p:nvPr>
            <p:ph type="body" sz="quarter" idx="18" hasCustomPrompt="1"/>
          </p:nvPr>
        </p:nvSpPr>
        <p:spPr>
          <a:xfrm>
            <a:off x="6434119" y="2480370"/>
            <a:ext cx="2377440" cy="3452595"/>
          </a:xfrm>
          <a:prstGeom prst="rect">
            <a:avLst/>
          </a:prstGeom>
        </p:spPr>
        <p:txBody>
          <a:bodyPr/>
          <a:lstStyle>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3"/>
            <a:r>
              <a:rPr lang="en-US" dirty="0" err="1"/>
              <a:t>Listaus</a:t>
            </a:r>
            <a:r>
              <a:rPr lang="en-US" dirty="0"/>
              <a:t> 1</a:t>
            </a:r>
          </a:p>
        </p:txBody>
      </p:sp>
    </p:spTree>
    <p:extLst>
      <p:ext uri="{BB962C8B-B14F-4D97-AF65-F5344CB8AC3E}">
        <p14:creationId xmlns:p14="http://schemas.microsoft.com/office/powerpoint/2010/main" val="2220363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i, listaus ja kuva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9B7322-BDDF-C0FC-0C14-734FD55A8B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16291" y="0"/>
            <a:ext cx="3075709" cy="6902383"/>
          </a:xfrm>
          <a:prstGeom prst="rect">
            <a:avLst/>
          </a:prstGeom>
        </p:spPr>
      </p:pic>
      <p:sp>
        <p:nvSpPr>
          <p:cNvPr id="5" name="Rectangle 4">
            <a:extLst>
              <a:ext uri="{FF2B5EF4-FFF2-40B4-BE49-F238E27FC236}">
                <a16:creationId xmlns:a16="http://schemas.microsoft.com/office/drawing/2014/main" id="{B4A0FA99-2534-FCB8-E8BC-514E00006949}"/>
              </a:ext>
            </a:extLst>
          </p:cNvPr>
          <p:cNvSpPr/>
          <p:nvPr userDrawn="1"/>
        </p:nvSpPr>
        <p:spPr>
          <a:xfrm>
            <a:off x="6096000" y="-1"/>
            <a:ext cx="302029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Placeholder 8">
            <a:extLst>
              <a:ext uri="{FF2B5EF4-FFF2-40B4-BE49-F238E27FC236}">
                <a16:creationId xmlns:a16="http://schemas.microsoft.com/office/drawing/2014/main" id="{411392B8-A4B8-C5B2-5221-47E38BEEA62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3" name="Text Placeholder 7">
            <a:extLst>
              <a:ext uri="{FF2B5EF4-FFF2-40B4-BE49-F238E27FC236}">
                <a16:creationId xmlns:a16="http://schemas.microsoft.com/office/drawing/2014/main" id="{A329B8B4-806F-2534-EF5B-16C2922A62AE}"/>
              </a:ext>
            </a:extLst>
          </p:cNvPr>
          <p:cNvSpPr>
            <a:spLocks noGrp="1"/>
          </p:cNvSpPr>
          <p:nvPr>
            <p:ph type="body" sz="quarter" idx="11" hasCustomPrompt="1"/>
          </p:nvPr>
        </p:nvSpPr>
        <p:spPr>
          <a:xfrm>
            <a:off x="708015" y="1765414"/>
            <a:ext cx="4649396"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4" name="Text Placeholder 7">
            <a:extLst>
              <a:ext uri="{FF2B5EF4-FFF2-40B4-BE49-F238E27FC236}">
                <a16:creationId xmlns:a16="http://schemas.microsoft.com/office/drawing/2014/main" id="{D138A599-7532-D8AD-5FDE-4DC798B0514F}"/>
              </a:ext>
            </a:extLst>
          </p:cNvPr>
          <p:cNvSpPr>
            <a:spLocks noGrp="1"/>
          </p:cNvSpPr>
          <p:nvPr>
            <p:ph type="body" sz="quarter" idx="12" hasCustomPrompt="1"/>
          </p:nvPr>
        </p:nvSpPr>
        <p:spPr>
          <a:xfrm>
            <a:off x="708016" y="2311125"/>
            <a:ext cx="4649395"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6" name="Date Placeholder 3">
            <a:extLst>
              <a:ext uri="{FF2B5EF4-FFF2-40B4-BE49-F238E27FC236}">
                <a16:creationId xmlns:a16="http://schemas.microsoft.com/office/drawing/2014/main" id="{2A06922E-5E79-5B8A-DD18-2517B63B0095}"/>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0" name="Slide Number Placeholder 5">
            <a:extLst>
              <a:ext uri="{FF2B5EF4-FFF2-40B4-BE49-F238E27FC236}">
                <a16:creationId xmlns:a16="http://schemas.microsoft.com/office/drawing/2014/main" id="{836A24FE-44C7-0959-F0F7-C9BF7A403240}"/>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ext Placeholder 12">
            <a:extLst>
              <a:ext uri="{FF2B5EF4-FFF2-40B4-BE49-F238E27FC236}">
                <a16:creationId xmlns:a16="http://schemas.microsoft.com/office/drawing/2014/main" id="{45603E35-7AC0-E213-6419-71ABBC375FA9}"/>
              </a:ext>
            </a:extLst>
          </p:cNvPr>
          <p:cNvSpPr>
            <a:spLocks noGrp="1"/>
          </p:cNvSpPr>
          <p:nvPr>
            <p:ph type="body" sz="quarter" idx="17" hasCustomPrompt="1"/>
          </p:nvPr>
        </p:nvSpPr>
        <p:spPr>
          <a:xfrm>
            <a:off x="6419943" y="1680756"/>
            <a:ext cx="2377440" cy="615877"/>
          </a:xfrm>
          <a:prstGeom prst="rect">
            <a:avLst/>
          </a:prstGeom>
        </p:spPr>
        <p:txBody>
          <a:bodyPr/>
          <a:lstStyle>
            <a:lvl1pPr>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0"/>
            <a:r>
              <a:rPr lang="en-US" dirty="0" err="1"/>
              <a:t>Listauksen</a:t>
            </a:r>
            <a:r>
              <a:rPr lang="en-US" dirty="0"/>
              <a:t> </a:t>
            </a:r>
            <a:r>
              <a:rPr lang="en-US" dirty="0" err="1"/>
              <a:t>otsikko</a:t>
            </a:r>
            <a:r>
              <a:rPr lang="en-US" dirty="0"/>
              <a:t> </a:t>
            </a:r>
            <a:br>
              <a:rPr lang="en-US" dirty="0"/>
            </a:br>
            <a:r>
              <a:rPr lang="en-US" dirty="0"/>
              <a:t>tai </a:t>
            </a:r>
            <a:r>
              <a:rPr lang="en-US" dirty="0" err="1"/>
              <a:t>nosto</a:t>
            </a:r>
            <a:endParaRPr lang="en-US" dirty="0"/>
          </a:p>
        </p:txBody>
      </p:sp>
      <p:sp>
        <p:nvSpPr>
          <p:cNvPr id="3" name="Text Placeholder 12">
            <a:extLst>
              <a:ext uri="{FF2B5EF4-FFF2-40B4-BE49-F238E27FC236}">
                <a16:creationId xmlns:a16="http://schemas.microsoft.com/office/drawing/2014/main" id="{75B65DDE-A2DE-BDFA-4A31-7FBF696B327F}"/>
              </a:ext>
            </a:extLst>
          </p:cNvPr>
          <p:cNvSpPr>
            <a:spLocks noGrp="1"/>
          </p:cNvSpPr>
          <p:nvPr>
            <p:ph type="body" sz="quarter" idx="18" hasCustomPrompt="1"/>
          </p:nvPr>
        </p:nvSpPr>
        <p:spPr>
          <a:xfrm>
            <a:off x="6434119" y="2480370"/>
            <a:ext cx="2377440" cy="3452595"/>
          </a:xfrm>
          <a:prstGeom prst="rect">
            <a:avLst/>
          </a:prstGeom>
        </p:spPr>
        <p:txBody>
          <a:bodyPr/>
          <a:lstStyle>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3"/>
            <a:r>
              <a:rPr lang="en-US" dirty="0" err="1"/>
              <a:t>Listaus</a:t>
            </a:r>
            <a:r>
              <a:rPr lang="en-US" dirty="0"/>
              <a:t> 1</a:t>
            </a:r>
          </a:p>
        </p:txBody>
      </p:sp>
    </p:spTree>
    <p:extLst>
      <p:ext uri="{BB962C8B-B14F-4D97-AF65-F5344CB8AC3E}">
        <p14:creationId xmlns:p14="http://schemas.microsoft.com/office/powerpoint/2010/main" val="846497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ipalstat ja vaakakuva 1">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A0BC69CC-2C41-8DF6-3FFF-9E19080F00FF}"/>
              </a:ext>
            </a:extLst>
          </p:cNvPr>
          <p:cNvSpPr>
            <a:spLocks noGrp="1"/>
          </p:cNvSpPr>
          <p:nvPr>
            <p:ph type="pic" sz="quarter" idx="13" hasCustomPrompt="1"/>
          </p:nvPr>
        </p:nvSpPr>
        <p:spPr>
          <a:xfrm>
            <a:off x="6096000" y="4184074"/>
            <a:ext cx="6095999" cy="2673926"/>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3" name="Rectangle 2">
            <a:extLst>
              <a:ext uri="{FF2B5EF4-FFF2-40B4-BE49-F238E27FC236}">
                <a16:creationId xmlns:a16="http://schemas.microsoft.com/office/drawing/2014/main" id="{1F7CA025-C922-AFBC-25F0-94DCA945932E}"/>
              </a:ext>
            </a:extLst>
          </p:cNvPr>
          <p:cNvSpPr/>
          <p:nvPr userDrawn="1"/>
        </p:nvSpPr>
        <p:spPr>
          <a:xfrm>
            <a:off x="1" y="4184072"/>
            <a:ext cx="6096000" cy="26739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1126544-42A0-2458-5104-F9D4A5C62C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pic>
        <p:nvPicPr>
          <p:cNvPr id="15" name="Picture 14">
            <a:extLst>
              <a:ext uri="{FF2B5EF4-FFF2-40B4-BE49-F238E27FC236}">
                <a16:creationId xmlns:a16="http://schemas.microsoft.com/office/drawing/2014/main" id="{0F59FA74-AA82-B780-49AD-A144DCEA7DA5}"/>
              </a:ext>
            </a:extLst>
          </p:cNvPr>
          <p:cNvPicPr>
            <a:picLocks noChangeAspect="1"/>
          </p:cNvPicPr>
          <p:nvPr userDrawn="1"/>
        </p:nvPicPr>
        <p:blipFill>
          <a:blip r:embed="rId3"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808194" y="4570112"/>
            <a:ext cx="365299" cy="365299"/>
          </a:xfrm>
          <a:prstGeom prst="rect">
            <a:avLst/>
          </a:prstGeom>
        </p:spPr>
      </p:pic>
      <p:sp>
        <p:nvSpPr>
          <p:cNvPr id="13" name="Title Placeholder 8">
            <a:extLst>
              <a:ext uri="{FF2B5EF4-FFF2-40B4-BE49-F238E27FC236}">
                <a16:creationId xmlns:a16="http://schemas.microsoft.com/office/drawing/2014/main" id="{59A59DF7-DAD6-9C42-6366-BDA8487BC091}"/>
              </a:ext>
            </a:extLst>
          </p:cNvPr>
          <p:cNvSpPr>
            <a:spLocks noGrp="1"/>
          </p:cNvSpPr>
          <p:nvPr>
            <p:ph type="title" hasCustomPrompt="1"/>
          </p:nvPr>
        </p:nvSpPr>
        <p:spPr>
          <a:xfrm>
            <a:off x="674781" y="387292"/>
            <a:ext cx="10699409"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20" name="Text Placeholder 7">
            <a:extLst>
              <a:ext uri="{FF2B5EF4-FFF2-40B4-BE49-F238E27FC236}">
                <a16:creationId xmlns:a16="http://schemas.microsoft.com/office/drawing/2014/main" id="{E8CEED20-93F5-D955-279D-B652D019C97D}"/>
              </a:ext>
            </a:extLst>
          </p:cNvPr>
          <p:cNvSpPr>
            <a:spLocks noGrp="1"/>
          </p:cNvSpPr>
          <p:nvPr>
            <p:ph type="body" sz="quarter" idx="12" hasCustomPrompt="1"/>
          </p:nvPr>
        </p:nvSpPr>
        <p:spPr>
          <a:xfrm>
            <a:off x="708016" y="1726423"/>
            <a:ext cx="5253305" cy="1415908"/>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4" name="Text Placeholder 7">
            <a:extLst>
              <a:ext uri="{FF2B5EF4-FFF2-40B4-BE49-F238E27FC236}">
                <a16:creationId xmlns:a16="http://schemas.microsoft.com/office/drawing/2014/main" id="{1EDC99CC-22BA-33AA-52CE-7C2656F062F0}"/>
              </a:ext>
            </a:extLst>
          </p:cNvPr>
          <p:cNvSpPr>
            <a:spLocks noGrp="1"/>
          </p:cNvSpPr>
          <p:nvPr>
            <p:ph type="body" sz="quarter" idx="18" hasCustomPrompt="1"/>
          </p:nvPr>
        </p:nvSpPr>
        <p:spPr>
          <a:xfrm>
            <a:off x="6173150" y="1726423"/>
            <a:ext cx="5201041" cy="1415908"/>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6" name="Date Placeholder 3">
            <a:extLst>
              <a:ext uri="{FF2B5EF4-FFF2-40B4-BE49-F238E27FC236}">
                <a16:creationId xmlns:a16="http://schemas.microsoft.com/office/drawing/2014/main" id="{48DA323F-7A88-6300-2CD7-6F9E914D1136}"/>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30" name="Slide Number Placeholder 5">
            <a:extLst>
              <a:ext uri="{FF2B5EF4-FFF2-40B4-BE49-F238E27FC236}">
                <a16:creationId xmlns:a16="http://schemas.microsoft.com/office/drawing/2014/main" id="{2CF29FBD-5DEA-6D61-AA57-7038A95C1A4E}"/>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ext Placeholder 12">
            <a:extLst>
              <a:ext uri="{FF2B5EF4-FFF2-40B4-BE49-F238E27FC236}">
                <a16:creationId xmlns:a16="http://schemas.microsoft.com/office/drawing/2014/main" id="{04A97134-471C-3FEB-860C-F2B3D7E0E446}"/>
              </a:ext>
            </a:extLst>
          </p:cNvPr>
          <p:cNvSpPr>
            <a:spLocks noGrp="1"/>
          </p:cNvSpPr>
          <p:nvPr>
            <p:ph type="body" sz="quarter" idx="19" hasCustomPrompt="1"/>
          </p:nvPr>
        </p:nvSpPr>
        <p:spPr>
          <a:xfrm>
            <a:off x="695857" y="5153889"/>
            <a:ext cx="4948197" cy="741228"/>
          </a:xfrm>
          <a:prstGeom prst="rect">
            <a:avLst/>
          </a:prstGeom>
        </p:spPr>
        <p:txBody>
          <a:bodyPr/>
          <a:lstStyle>
            <a:lvl1pPr>
              <a:lnSpc>
                <a:spcPct val="3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sit </a:t>
            </a:r>
            <a:r>
              <a:rPr lang="en-US" dirty="0" err="1"/>
              <a:t>amet</a:t>
            </a:r>
            <a:endParaRPr lang="en-US" dirty="0"/>
          </a:p>
        </p:txBody>
      </p:sp>
    </p:spTree>
    <p:extLst>
      <p:ext uri="{BB962C8B-B14F-4D97-AF65-F5344CB8AC3E}">
        <p14:creationId xmlns:p14="http://schemas.microsoft.com/office/powerpoint/2010/main" val="2196751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ipalstat ja vaakakuva 2">
    <p:spTree>
      <p:nvGrpSpPr>
        <p:cNvPr id="1" name=""/>
        <p:cNvGrpSpPr/>
        <p:nvPr/>
      </p:nvGrpSpPr>
      <p:grpSpPr>
        <a:xfrm>
          <a:off x="0" y="0"/>
          <a:ext cx="0" cy="0"/>
          <a:chOff x="0" y="0"/>
          <a:chExt cx="0" cy="0"/>
        </a:xfrm>
      </p:grpSpPr>
      <p:pic>
        <p:nvPicPr>
          <p:cNvPr id="7" name="Picture 6" descr="A picture containing text, outdoor, posing, crowd&#10;&#10;Description automatically generated">
            <a:extLst>
              <a:ext uri="{FF2B5EF4-FFF2-40B4-BE49-F238E27FC236}">
                <a16:creationId xmlns:a16="http://schemas.microsoft.com/office/drawing/2014/main" id="{CBB57594-E23B-5373-942B-2F96B94F86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8" y="4184070"/>
            <a:ext cx="6096001" cy="2673929"/>
          </a:xfrm>
          <a:prstGeom prst="rect">
            <a:avLst/>
          </a:prstGeom>
        </p:spPr>
      </p:pic>
      <p:sp>
        <p:nvSpPr>
          <p:cNvPr id="3" name="Rectangle 2">
            <a:extLst>
              <a:ext uri="{FF2B5EF4-FFF2-40B4-BE49-F238E27FC236}">
                <a16:creationId xmlns:a16="http://schemas.microsoft.com/office/drawing/2014/main" id="{1F7CA025-C922-AFBC-25F0-94DCA945932E}"/>
              </a:ext>
            </a:extLst>
          </p:cNvPr>
          <p:cNvSpPr/>
          <p:nvPr userDrawn="1"/>
        </p:nvSpPr>
        <p:spPr>
          <a:xfrm>
            <a:off x="1" y="4184072"/>
            <a:ext cx="6096000" cy="2673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1126544-42A0-2458-5104-F9D4A5C62C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pic>
        <p:nvPicPr>
          <p:cNvPr id="15" name="Picture 14">
            <a:extLst>
              <a:ext uri="{FF2B5EF4-FFF2-40B4-BE49-F238E27FC236}">
                <a16:creationId xmlns:a16="http://schemas.microsoft.com/office/drawing/2014/main" id="{0F59FA74-AA82-B780-49AD-A144DCEA7DA5}"/>
              </a:ext>
            </a:extLst>
          </p:cNvPr>
          <p:cNvPicPr>
            <a:picLocks noChangeAspect="1"/>
          </p:cNvPicPr>
          <p:nvPr userDrawn="1"/>
        </p:nvPicPr>
        <p:blipFill>
          <a:blip r:embed="rId4"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808194" y="4570112"/>
            <a:ext cx="365299" cy="365299"/>
          </a:xfrm>
          <a:prstGeom prst="rect">
            <a:avLst/>
          </a:prstGeom>
        </p:spPr>
      </p:pic>
      <p:sp>
        <p:nvSpPr>
          <p:cNvPr id="13" name="Title Placeholder 8">
            <a:extLst>
              <a:ext uri="{FF2B5EF4-FFF2-40B4-BE49-F238E27FC236}">
                <a16:creationId xmlns:a16="http://schemas.microsoft.com/office/drawing/2014/main" id="{59A59DF7-DAD6-9C42-6366-BDA8487BC091}"/>
              </a:ext>
            </a:extLst>
          </p:cNvPr>
          <p:cNvSpPr>
            <a:spLocks noGrp="1"/>
          </p:cNvSpPr>
          <p:nvPr>
            <p:ph type="title" hasCustomPrompt="1"/>
          </p:nvPr>
        </p:nvSpPr>
        <p:spPr>
          <a:xfrm>
            <a:off x="674782" y="387292"/>
            <a:ext cx="7696586"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20" name="Text Placeholder 7">
            <a:extLst>
              <a:ext uri="{FF2B5EF4-FFF2-40B4-BE49-F238E27FC236}">
                <a16:creationId xmlns:a16="http://schemas.microsoft.com/office/drawing/2014/main" id="{E8CEED20-93F5-D955-279D-B652D019C97D}"/>
              </a:ext>
            </a:extLst>
          </p:cNvPr>
          <p:cNvSpPr>
            <a:spLocks noGrp="1"/>
          </p:cNvSpPr>
          <p:nvPr>
            <p:ph type="body" sz="quarter" idx="12" hasCustomPrompt="1"/>
          </p:nvPr>
        </p:nvSpPr>
        <p:spPr>
          <a:xfrm>
            <a:off x="708016" y="1726424"/>
            <a:ext cx="5253305" cy="141590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4" name="Text Placeholder 7">
            <a:extLst>
              <a:ext uri="{FF2B5EF4-FFF2-40B4-BE49-F238E27FC236}">
                <a16:creationId xmlns:a16="http://schemas.microsoft.com/office/drawing/2014/main" id="{1EDC99CC-22BA-33AA-52CE-7C2656F062F0}"/>
              </a:ext>
            </a:extLst>
          </p:cNvPr>
          <p:cNvSpPr>
            <a:spLocks noGrp="1"/>
          </p:cNvSpPr>
          <p:nvPr>
            <p:ph type="body" sz="quarter" idx="18" hasCustomPrompt="1"/>
          </p:nvPr>
        </p:nvSpPr>
        <p:spPr>
          <a:xfrm>
            <a:off x="6173150" y="1726423"/>
            <a:ext cx="5201041" cy="1415908"/>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6" name="Date Placeholder 3">
            <a:extLst>
              <a:ext uri="{FF2B5EF4-FFF2-40B4-BE49-F238E27FC236}">
                <a16:creationId xmlns:a16="http://schemas.microsoft.com/office/drawing/2014/main" id="{48DA323F-7A88-6300-2CD7-6F9E914D1136}"/>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30" name="Slide Number Placeholder 5">
            <a:extLst>
              <a:ext uri="{FF2B5EF4-FFF2-40B4-BE49-F238E27FC236}">
                <a16:creationId xmlns:a16="http://schemas.microsoft.com/office/drawing/2014/main" id="{2CF29FBD-5DEA-6D61-AA57-7038A95C1A4E}"/>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ext Placeholder 12">
            <a:extLst>
              <a:ext uri="{FF2B5EF4-FFF2-40B4-BE49-F238E27FC236}">
                <a16:creationId xmlns:a16="http://schemas.microsoft.com/office/drawing/2014/main" id="{04A97134-471C-3FEB-860C-F2B3D7E0E446}"/>
              </a:ext>
            </a:extLst>
          </p:cNvPr>
          <p:cNvSpPr>
            <a:spLocks noGrp="1"/>
          </p:cNvSpPr>
          <p:nvPr>
            <p:ph type="body" sz="quarter" idx="19" hasCustomPrompt="1"/>
          </p:nvPr>
        </p:nvSpPr>
        <p:spPr>
          <a:xfrm>
            <a:off x="695857" y="5153889"/>
            <a:ext cx="4948197" cy="741228"/>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sit </a:t>
            </a:r>
            <a:r>
              <a:rPr lang="en-US" dirty="0" err="1"/>
              <a:t>amet</a:t>
            </a:r>
            <a:endParaRPr lang="en-US" dirty="0"/>
          </a:p>
        </p:txBody>
      </p:sp>
    </p:spTree>
    <p:extLst>
      <p:ext uri="{BB962C8B-B14F-4D97-AF65-F5344CB8AC3E}">
        <p14:creationId xmlns:p14="http://schemas.microsoft.com/office/powerpoint/2010/main" val="1091296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ipalstat ja vaakakuva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B57594-E23B-5373-942B-2F96B94F86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8" y="4184070"/>
            <a:ext cx="6096001" cy="2673929"/>
          </a:xfrm>
          <a:prstGeom prst="rect">
            <a:avLst/>
          </a:prstGeom>
        </p:spPr>
      </p:pic>
      <p:sp>
        <p:nvSpPr>
          <p:cNvPr id="3" name="Rectangle 2">
            <a:extLst>
              <a:ext uri="{FF2B5EF4-FFF2-40B4-BE49-F238E27FC236}">
                <a16:creationId xmlns:a16="http://schemas.microsoft.com/office/drawing/2014/main" id="{1F7CA025-C922-AFBC-25F0-94DCA945932E}"/>
              </a:ext>
            </a:extLst>
          </p:cNvPr>
          <p:cNvSpPr/>
          <p:nvPr userDrawn="1"/>
        </p:nvSpPr>
        <p:spPr>
          <a:xfrm>
            <a:off x="1" y="4184072"/>
            <a:ext cx="6096000" cy="2673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1126544-42A0-2458-5104-F9D4A5C62C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pic>
        <p:nvPicPr>
          <p:cNvPr id="15" name="Picture 14">
            <a:extLst>
              <a:ext uri="{FF2B5EF4-FFF2-40B4-BE49-F238E27FC236}">
                <a16:creationId xmlns:a16="http://schemas.microsoft.com/office/drawing/2014/main" id="{0F59FA74-AA82-B780-49AD-A144DCEA7DA5}"/>
              </a:ext>
            </a:extLst>
          </p:cNvPr>
          <p:cNvPicPr>
            <a:picLocks noChangeAspect="1"/>
          </p:cNvPicPr>
          <p:nvPr userDrawn="1"/>
        </p:nvPicPr>
        <p:blipFill>
          <a:blip r:embed="rId4"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808194" y="4570112"/>
            <a:ext cx="365299" cy="365299"/>
          </a:xfrm>
          <a:prstGeom prst="rect">
            <a:avLst/>
          </a:prstGeom>
        </p:spPr>
      </p:pic>
      <p:sp>
        <p:nvSpPr>
          <p:cNvPr id="13" name="Title Placeholder 8">
            <a:extLst>
              <a:ext uri="{FF2B5EF4-FFF2-40B4-BE49-F238E27FC236}">
                <a16:creationId xmlns:a16="http://schemas.microsoft.com/office/drawing/2014/main" id="{59A59DF7-DAD6-9C42-6366-BDA8487BC091}"/>
              </a:ext>
            </a:extLst>
          </p:cNvPr>
          <p:cNvSpPr>
            <a:spLocks noGrp="1"/>
          </p:cNvSpPr>
          <p:nvPr>
            <p:ph type="title" hasCustomPrompt="1"/>
          </p:nvPr>
        </p:nvSpPr>
        <p:spPr>
          <a:xfrm>
            <a:off x="674782" y="387292"/>
            <a:ext cx="7696586"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20" name="Text Placeholder 7">
            <a:extLst>
              <a:ext uri="{FF2B5EF4-FFF2-40B4-BE49-F238E27FC236}">
                <a16:creationId xmlns:a16="http://schemas.microsoft.com/office/drawing/2014/main" id="{E8CEED20-93F5-D955-279D-B652D019C97D}"/>
              </a:ext>
            </a:extLst>
          </p:cNvPr>
          <p:cNvSpPr>
            <a:spLocks noGrp="1"/>
          </p:cNvSpPr>
          <p:nvPr>
            <p:ph type="body" sz="quarter" idx="12" hasCustomPrompt="1"/>
          </p:nvPr>
        </p:nvSpPr>
        <p:spPr>
          <a:xfrm>
            <a:off x="708016" y="1726424"/>
            <a:ext cx="5253305" cy="141590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4" name="Text Placeholder 7">
            <a:extLst>
              <a:ext uri="{FF2B5EF4-FFF2-40B4-BE49-F238E27FC236}">
                <a16:creationId xmlns:a16="http://schemas.microsoft.com/office/drawing/2014/main" id="{1EDC99CC-22BA-33AA-52CE-7C2656F062F0}"/>
              </a:ext>
            </a:extLst>
          </p:cNvPr>
          <p:cNvSpPr>
            <a:spLocks noGrp="1"/>
          </p:cNvSpPr>
          <p:nvPr>
            <p:ph type="body" sz="quarter" idx="18" hasCustomPrompt="1"/>
          </p:nvPr>
        </p:nvSpPr>
        <p:spPr>
          <a:xfrm>
            <a:off x="6173150" y="1726423"/>
            <a:ext cx="5201041" cy="1415908"/>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6" name="Date Placeholder 3">
            <a:extLst>
              <a:ext uri="{FF2B5EF4-FFF2-40B4-BE49-F238E27FC236}">
                <a16:creationId xmlns:a16="http://schemas.microsoft.com/office/drawing/2014/main" id="{48DA323F-7A88-6300-2CD7-6F9E914D1136}"/>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30" name="Slide Number Placeholder 5">
            <a:extLst>
              <a:ext uri="{FF2B5EF4-FFF2-40B4-BE49-F238E27FC236}">
                <a16:creationId xmlns:a16="http://schemas.microsoft.com/office/drawing/2014/main" id="{2CF29FBD-5DEA-6D61-AA57-7038A95C1A4E}"/>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ext Placeholder 12">
            <a:extLst>
              <a:ext uri="{FF2B5EF4-FFF2-40B4-BE49-F238E27FC236}">
                <a16:creationId xmlns:a16="http://schemas.microsoft.com/office/drawing/2014/main" id="{04A97134-471C-3FEB-860C-F2B3D7E0E446}"/>
              </a:ext>
            </a:extLst>
          </p:cNvPr>
          <p:cNvSpPr>
            <a:spLocks noGrp="1"/>
          </p:cNvSpPr>
          <p:nvPr>
            <p:ph type="body" sz="quarter" idx="19" hasCustomPrompt="1"/>
          </p:nvPr>
        </p:nvSpPr>
        <p:spPr>
          <a:xfrm>
            <a:off x="695857" y="5153889"/>
            <a:ext cx="4948197" cy="741228"/>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sit </a:t>
            </a:r>
            <a:r>
              <a:rPr lang="en-US" dirty="0" err="1"/>
              <a:t>amet</a:t>
            </a:r>
            <a:endParaRPr lang="en-US" dirty="0"/>
          </a:p>
        </p:txBody>
      </p:sp>
    </p:spTree>
    <p:extLst>
      <p:ext uri="{BB962C8B-B14F-4D97-AF65-F5344CB8AC3E}">
        <p14:creationId xmlns:p14="http://schemas.microsoft.com/office/powerpoint/2010/main" val="197011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äliotsikko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1695" y="0"/>
            <a:ext cx="122174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0">
            <a:extLst>
              <a:ext uri="{FF2B5EF4-FFF2-40B4-BE49-F238E27FC236}">
                <a16:creationId xmlns:a16="http://schemas.microsoft.com/office/drawing/2014/main" id="{C55207A7-ADAF-5E79-D7CD-274E93EED636}"/>
              </a:ext>
            </a:extLst>
          </p:cNvPr>
          <p:cNvSpPr>
            <a:spLocks noGrp="1"/>
          </p:cNvSpPr>
          <p:nvPr>
            <p:ph type="pic" sz="quarter" idx="21" hasCustomPrompt="1"/>
          </p:nvPr>
        </p:nvSpPr>
        <p:spPr>
          <a:xfrm>
            <a:off x="0" y="0"/>
            <a:ext cx="12218988" cy="6858000"/>
          </a:xfrm>
        </p:spPr>
        <p:txBody>
          <a:bodyPr/>
          <a:lstStyle>
            <a:lvl1pPr>
              <a:defRPr>
                <a:solidFill>
                  <a:schemeClr val="accent3"/>
                </a:solidFill>
              </a:defRPr>
            </a:lvl1pPr>
          </a:lstStyle>
          <a:p>
            <a:r>
              <a:rPr lang="en-GB" dirty="0"/>
              <a:t>Kuva</a:t>
            </a:r>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661545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ikentät ja kuva 1">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6B66FF01-D0D2-891C-25EB-7B8B4B1C0424}"/>
              </a:ext>
            </a:extLst>
          </p:cNvPr>
          <p:cNvSpPr>
            <a:spLocks noGrp="1"/>
          </p:cNvSpPr>
          <p:nvPr>
            <p:ph type="pic" sz="quarter" idx="13" hasCustomPrompt="1"/>
          </p:nvPr>
        </p:nvSpPr>
        <p:spPr>
          <a:xfrm>
            <a:off x="8361219" y="0"/>
            <a:ext cx="3830779"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26" name="Title Placeholder 8">
            <a:extLst>
              <a:ext uri="{FF2B5EF4-FFF2-40B4-BE49-F238E27FC236}">
                <a16:creationId xmlns:a16="http://schemas.microsoft.com/office/drawing/2014/main" id="{0ABDD9C9-9A0A-752B-61C6-FAFB5F4C6694}"/>
              </a:ext>
            </a:extLst>
          </p:cNvPr>
          <p:cNvSpPr>
            <a:spLocks noGrp="1"/>
          </p:cNvSpPr>
          <p:nvPr>
            <p:ph type="title" hasCustomPrompt="1"/>
          </p:nvPr>
        </p:nvSpPr>
        <p:spPr>
          <a:xfrm>
            <a:off x="674782" y="387292"/>
            <a:ext cx="6944693"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27" name="Date Placeholder 3">
            <a:extLst>
              <a:ext uri="{FF2B5EF4-FFF2-40B4-BE49-F238E27FC236}">
                <a16:creationId xmlns:a16="http://schemas.microsoft.com/office/drawing/2014/main" id="{2B95FC29-8623-0E3C-88C6-ACBAA679B9E1}"/>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32" name="Picture 31">
            <a:extLst>
              <a:ext uri="{FF2B5EF4-FFF2-40B4-BE49-F238E27FC236}">
                <a16:creationId xmlns:a16="http://schemas.microsoft.com/office/drawing/2014/main" id="{10946FBA-25AA-1752-ADAF-A6A7F250E7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067" y="1649282"/>
            <a:ext cx="365299" cy="365299"/>
          </a:xfrm>
          <a:prstGeom prst="rect">
            <a:avLst/>
          </a:prstGeom>
        </p:spPr>
      </p:pic>
      <p:pic>
        <p:nvPicPr>
          <p:cNvPr id="33" name="Picture 32">
            <a:extLst>
              <a:ext uri="{FF2B5EF4-FFF2-40B4-BE49-F238E27FC236}">
                <a16:creationId xmlns:a16="http://schemas.microsoft.com/office/drawing/2014/main" id="{D8EEA0A5-A3B8-ED17-652B-04E6A0CABB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65890" y="1649282"/>
            <a:ext cx="365299" cy="365299"/>
          </a:xfrm>
          <a:prstGeom prst="rect">
            <a:avLst/>
          </a:prstGeom>
        </p:spPr>
      </p:pic>
      <p:pic>
        <p:nvPicPr>
          <p:cNvPr id="34" name="Picture 33">
            <a:extLst>
              <a:ext uri="{FF2B5EF4-FFF2-40B4-BE49-F238E27FC236}">
                <a16:creationId xmlns:a16="http://schemas.microsoft.com/office/drawing/2014/main" id="{4ED8F709-8151-F129-CD2C-9F02735420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067" y="3907569"/>
            <a:ext cx="365299" cy="365299"/>
          </a:xfrm>
          <a:prstGeom prst="rect">
            <a:avLst/>
          </a:prstGeom>
        </p:spPr>
      </p:pic>
      <p:pic>
        <p:nvPicPr>
          <p:cNvPr id="35" name="Picture 34">
            <a:extLst>
              <a:ext uri="{FF2B5EF4-FFF2-40B4-BE49-F238E27FC236}">
                <a16:creationId xmlns:a16="http://schemas.microsoft.com/office/drawing/2014/main" id="{0107929C-5149-A092-CC95-0BF8305D60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65890" y="3907569"/>
            <a:ext cx="365299" cy="365299"/>
          </a:xfrm>
          <a:prstGeom prst="rect">
            <a:avLst/>
          </a:prstGeom>
        </p:spPr>
      </p:pic>
      <p:sp>
        <p:nvSpPr>
          <p:cNvPr id="36" name="Text Placeholder 7">
            <a:extLst>
              <a:ext uri="{FF2B5EF4-FFF2-40B4-BE49-F238E27FC236}">
                <a16:creationId xmlns:a16="http://schemas.microsoft.com/office/drawing/2014/main" id="{97A17B95-BCF5-B1AC-44F8-C222F945AD25}"/>
              </a:ext>
            </a:extLst>
          </p:cNvPr>
          <p:cNvSpPr>
            <a:spLocks noGrp="1"/>
          </p:cNvSpPr>
          <p:nvPr>
            <p:ph type="body" sz="quarter" idx="14" hasCustomPrompt="1"/>
          </p:nvPr>
        </p:nvSpPr>
        <p:spPr>
          <a:xfrm>
            <a:off x="701029"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37" name="Text Placeholder 7">
            <a:extLst>
              <a:ext uri="{FF2B5EF4-FFF2-40B4-BE49-F238E27FC236}">
                <a16:creationId xmlns:a16="http://schemas.microsoft.com/office/drawing/2014/main" id="{6AD94E92-220B-A78E-3B8C-DC177884E55B}"/>
              </a:ext>
            </a:extLst>
          </p:cNvPr>
          <p:cNvSpPr>
            <a:spLocks noGrp="1"/>
          </p:cNvSpPr>
          <p:nvPr>
            <p:ph type="body" sz="quarter" idx="19" hasCustomPrompt="1"/>
          </p:nvPr>
        </p:nvSpPr>
        <p:spPr>
          <a:xfrm>
            <a:off x="697443"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38" name="Text Placeholder 7">
            <a:extLst>
              <a:ext uri="{FF2B5EF4-FFF2-40B4-BE49-F238E27FC236}">
                <a16:creationId xmlns:a16="http://schemas.microsoft.com/office/drawing/2014/main" id="{4F32F32D-7342-CA4E-3D11-98336D2A6A15}"/>
              </a:ext>
            </a:extLst>
          </p:cNvPr>
          <p:cNvSpPr>
            <a:spLocks noGrp="1"/>
          </p:cNvSpPr>
          <p:nvPr>
            <p:ph type="body" sz="quarter" idx="20" hasCustomPrompt="1"/>
          </p:nvPr>
        </p:nvSpPr>
        <p:spPr>
          <a:xfrm>
            <a:off x="4493308"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576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Otsikko</a:t>
            </a:r>
            <a:endParaRPr lang="en-US" dirty="0"/>
          </a:p>
        </p:txBody>
      </p:sp>
      <p:sp>
        <p:nvSpPr>
          <p:cNvPr id="39" name="Text Placeholder 7">
            <a:extLst>
              <a:ext uri="{FF2B5EF4-FFF2-40B4-BE49-F238E27FC236}">
                <a16:creationId xmlns:a16="http://schemas.microsoft.com/office/drawing/2014/main" id="{BBCC2045-160D-8B6F-97C6-9D359084F3B4}"/>
              </a:ext>
            </a:extLst>
          </p:cNvPr>
          <p:cNvSpPr>
            <a:spLocks noGrp="1"/>
          </p:cNvSpPr>
          <p:nvPr>
            <p:ph type="body" sz="quarter" idx="22" hasCustomPrompt="1"/>
          </p:nvPr>
        </p:nvSpPr>
        <p:spPr>
          <a:xfrm>
            <a:off x="701029"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0" name="Text Placeholder 7">
            <a:extLst>
              <a:ext uri="{FF2B5EF4-FFF2-40B4-BE49-F238E27FC236}">
                <a16:creationId xmlns:a16="http://schemas.microsoft.com/office/drawing/2014/main" id="{350D9287-FA83-239E-1F42-A74522F6A46D}"/>
              </a:ext>
            </a:extLst>
          </p:cNvPr>
          <p:cNvSpPr>
            <a:spLocks noGrp="1"/>
          </p:cNvSpPr>
          <p:nvPr>
            <p:ph type="body" sz="quarter" idx="24" hasCustomPrompt="1"/>
          </p:nvPr>
        </p:nvSpPr>
        <p:spPr>
          <a:xfrm>
            <a:off x="4493308"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1" name="Text Placeholder 7">
            <a:extLst>
              <a:ext uri="{FF2B5EF4-FFF2-40B4-BE49-F238E27FC236}">
                <a16:creationId xmlns:a16="http://schemas.microsoft.com/office/drawing/2014/main" id="{3020D2CC-5DE6-324E-30CC-6497DAC5BBA0}"/>
              </a:ext>
            </a:extLst>
          </p:cNvPr>
          <p:cNvSpPr>
            <a:spLocks noGrp="1"/>
          </p:cNvSpPr>
          <p:nvPr>
            <p:ph type="body" sz="quarter" idx="26" hasCustomPrompt="1"/>
          </p:nvPr>
        </p:nvSpPr>
        <p:spPr>
          <a:xfrm>
            <a:off x="4482634"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2" name="Text Placeholder 7">
            <a:extLst>
              <a:ext uri="{FF2B5EF4-FFF2-40B4-BE49-F238E27FC236}">
                <a16:creationId xmlns:a16="http://schemas.microsoft.com/office/drawing/2014/main" id="{76F9490A-D503-A72F-E838-8CDD88D535DB}"/>
              </a:ext>
            </a:extLst>
          </p:cNvPr>
          <p:cNvSpPr>
            <a:spLocks noGrp="1"/>
          </p:cNvSpPr>
          <p:nvPr>
            <p:ph type="body" sz="quarter" idx="27" hasCustomPrompt="1"/>
          </p:nvPr>
        </p:nvSpPr>
        <p:spPr>
          <a:xfrm>
            <a:off x="697443"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3" name="Text Placeholder 7">
            <a:extLst>
              <a:ext uri="{FF2B5EF4-FFF2-40B4-BE49-F238E27FC236}">
                <a16:creationId xmlns:a16="http://schemas.microsoft.com/office/drawing/2014/main" id="{DF2353A7-9F53-3BAA-8F91-15899157246F}"/>
              </a:ext>
            </a:extLst>
          </p:cNvPr>
          <p:cNvSpPr>
            <a:spLocks noGrp="1"/>
          </p:cNvSpPr>
          <p:nvPr>
            <p:ph type="body" sz="quarter" idx="28" hasCustomPrompt="1"/>
          </p:nvPr>
        </p:nvSpPr>
        <p:spPr>
          <a:xfrm>
            <a:off x="4482634"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5" name="Slide Number Placeholder 5">
            <a:extLst>
              <a:ext uri="{FF2B5EF4-FFF2-40B4-BE49-F238E27FC236}">
                <a16:creationId xmlns:a16="http://schemas.microsoft.com/office/drawing/2014/main" id="{E7906825-77CB-AFE1-06D0-324BA0F27EE4}"/>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073220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ikentät ja kuva 2">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862536BD-2E3E-ABE8-AAAE-2DC23A387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74954" y="1"/>
            <a:ext cx="3817044" cy="6858000"/>
          </a:xfrm>
          <a:prstGeom prst="rect">
            <a:avLst/>
          </a:prstGeom>
        </p:spPr>
      </p:pic>
      <p:sp>
        <p:nvSpPr>
          <p:cNvPr id="26" name="Title Placeholder 8">
            <a:extLst>
              <a:ext uri="{FF2B5EF4-FFF2-40B4-BE49-F238E27FC236}">
                <a16:creationId xmlns:a16="http://schemas.microsoft.com/office/drawing/2014/main" id="{0ABDD9C9-9A0A-752B-61C6-FAFB5F4C6694}"/>
              </a:ext>
            </a:extLst>
          </p:cNvPr>
          <p:cNvSpPr>
            <a:spLocks noGrp="1"/>
          </p:cNvSpPr>
          <p:nvPr>
            <p:ph type="title" hasCustomPrompt="1"/>
          </p:nvPr>
        </p:nvSpPr>
        <p:spPr>
          <a:xfrm>
            <a:off x="674782" y="387292"/>
            <a:ext cx="6944693"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27" name="Date Placeholder 3">
            <a:extLst>
              <a:ext uri="{FF2B5EF4-FFF2-40B4-BE49-F238E27FC236}">
                <a16:creationId xmlns:a16="http://schemas.microsoft.com/office/drawing/2014/main" id="{2B95FC29-8623-0E3C-88C6-ACBAA679B9E1}"/>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32" name="Picture 31">
            <a:extLst>
              <a:ext uri="{FF2B5EF4-FFF2-40B4-BE49-F238E27FC236}">
                <a16:creationId xmlns:a16="http://schemas.microsoft.com/office/drawing/2014/main" id="{10946FBA-25AA-1752-ADAF-A6A7F250E7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067" y="1649282"/>
            <a:ext cx="365299" cy="365299"/>
          </a:xfrm>
          <a:prstGeom prst="rect">
            <a:avLst/>
          </a:prstGeom>
        </p:spPr>
      </p:pic>
      <p:pic>
        <p:nvPicPr>
          <p:cNvPr id="33" name="Picture 32">
            <a:extLst>
              <a:ext uri="{FF2B5EF4-FFF2-40B4-BE49-F238E27FC236}">
                <a16:creationId xmlns:a16="http://schemas.microsoft.com/office/drawing/2014/main" id="{D8EEA0A5-A3B8-ED17-652B-04E6A0CABB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5890" y="1649282"/>
            <a:ext cx="365299" cy="365299"/>
          </a:xfrm>
          <a:prstGeom prst="rect">
            <a:avLst/>
          </a:prstGeom>
        </p:spPr>
      </p:pic>
      <p:pic>
        <p:nvPicPr>
          <p:cNvPr id="34" name="Picture 33">
            <a:extLst>
              <a:ext uri="{FF2B5EF4-FFF2-40B4-BE49-F238E27FC236}">
                <a16:creationId xmlns:a16="http://schemas.microsoft.com/office/drawing/2014/main" id="{4ED8F709-8151-F129-CD2C-9F02735420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067" y="3907569"/>
            <a:ext cx="365299" cy="365299"/>
          </a:xfrm>
          <a:prstGeom prst="rect">
            <a:avLst/>
          </a:prstGeom>
        </p:spPr>
      </p:pic>
      <p:pic>
        <p:nvPicPr>
          <p:cNvPr id="35" name="Picture 34">
            <a:extLst>
              <a:ext uri="{FF2B5EF4-FFF2-40B4-BE49-F238E27FC236}">
                <a16:creationId xmlns:a16="http://schemas.microsoft.com/office/drawing/2014/main" id="{0107929C-5149-A092-CC95-0BF8305D60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5890" y="3907569"/>
            <a:ext cx="365299" cy="365299"/>
          </a:xfrm>
          <a:prstGeom prst="rect">
            <a:avLst/>
          </a:prstGeom>
        </p:spPr>
      </p:pic>
      <p:sp>
        <p:nvSpPr>
          <p:cNvPr id="36" name="Text Placeholder 7">
            <a:extLst>
              <a:ext uri="{FF2B5EF4-FFF2-40B4-BE49-F238E27FC236}">
                <a16:creationId xmlns:a16="http://schemas.microsoft.com/office/drawing/2014/main" id="{97A17B95-BCF5-B1AC-44F8-C222F945AD25}"/>
              </a:ext>
            </a:extLst>
          </p:cNvPr>
          <p:cNvSpPr>
            <a:spLocks noGrp="1"/>
          </p:cNvSpPr>
          <p:nvPr>
            <p:ph type="body" sz="quarter" idx="14" hasCustomPrompt="1"/>
          </p:nvPr>
        </p:nvSpPr>
        <p:spPr>
          <a:xfrm>
            <a:off x="701029"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37" name="Text Placeholder 7">
            <a:extLst>
              <a:ext uri="{FF2B5EF4-FFF2-40B4-BE49-F238E27FC236}">
                <a16:creationId xmlns:a16="http://schemas.microsoft.com/office/drawing/2014/main" id="{6AD94E92-220B-A78E-3B8C-DC177884E55B}"/>
              </a:ext>
            </a:extLst>
          </p:cNvPr>
          <p:cNvSpPr>
            <a:spLocks noGrp="1"/>
          </p:cNvSpPr>
          <p:nvPr>
            <p:ph type="body" sz="quarter" idx="19" hasCustomPrompt="1"/>
          </p:nvPr>
        </p:nvSpPr>
        <p:spPr>
          <a:xfrm>
            <a:off x="697443"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38" name="Text Placeholder 7">
            <a:extLst>
              <a:ext uri="{FF2B5EF4-FFF2-40B4-BE49-F238E27FC236}">
                <a16:creationId xmlns:a16="http://schemas.microsoft.com/office/drawing/2014/main" id="{4F32F32D-7342-CA4E-3D11-98336D2A6A15}"/>
              </a:ext>
            </a:extLst>
          </p:cNvPr>
          <p:cNvSpPr>
            <a:spLocks noGrp="1"/>
          </p:cNvSpPr>
          <p:nvPr>
            <p:ph type="body" sz="quarter" idx="20" hasCustomPrompt="1"/>
          </p:nvPr>
        </p:nvSpPr>
        <p:spPr>
          <a:xfrm>
            <a:off x="4493308"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576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Otsikko</a:t>
            </a:r>
            <a:endParaRPr lang="en-US" dirty="0"/>
          </a:p>
        </p:txBody>
      </p:sp>
      <p:sp>
        <p:nvSpPr>
          <p:cNvPr id="39" name="Text Placeholder 7">
            <a:extLst>
              <a:ext uri="{FF2B5EF4-FFF2-40B4-BE49-F238E27FC236}">
                <a16:creationId xmlns:a16="http://schemas.microsoft.com/office/drawing/2014/main" id="{BBCC2045-160D-8B6F-97C6-9D359084F3B4}"/>
              </a:ext>
            </a:extLst>
          </p:cNvPr>
          <p:cNvSpPr>
            <a:spLocks noGrp="1"/>
          </p:cNvSpPr>
          <p:nvPr>
            <p:ph type="body" sz="quarter" idx="22" hasCustomPrompt="1"/>
          </p:nvPr>
        </p:nvSpPr>
        <p:spPr>
          <a:xfrm>
            <a:off x="701029"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0" name="Text Placeholder 7">
            <a:extLst>
              <a:ext uri="{FF2B5EF4-FFF2-40B4-BE49-F238E27FC236}">
                <a16:creationId xmlns:a16="http://schemas.microsoft.com/office/drawing/2014/main" id="{350D9287-FA83-239E-1F42-A74522F6A46D}"/>
              </a:ext>
            </a:extLst>
          </p:cNvPr>
          <p:cNvSpPr>
            <a:spLocks noGrp="1"/>
          </p:cNvSpPr>
          <p:nvPr>
            <p:ph type="body" sz="quarter" idx="24" hasCustomPrompt="1"/>
          </p:nvPr>
        </p:nvSpPr>
        <p:spPr>
          <a:xfrm>
            <a:off x="4493308"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1" name="Text Placeholder 7">
            <a:extLst>
              <a:ext uri="{FF2B5EF4-FFF2-40B4-BE49-F238E27FC236}">
                <a16:creationId xmlns:a16="http://schemas.microsoft.com/office/drawing/2014/main" id="{3020D2CC-5DE6-324E-30CC-6497DAC5BBA0}"/>
              </a:ext>
            </a:extLst>
          </p:cNvPr>
          <p:cNvSpPr>
            <a:spLocks noGrp="1"/>
          </p:cNvSpPr>
          <p:nvPr>
            <p:ph type="body" sz="quarter" idx="26" hasCustomPrompt="1"/>
          </p:nvPr>
        </p:nvSpPr>
        <p:spPr>
          <a:xfrm>
            <a:off x="4482634"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2" name="Text Placeholder 7">
            <a:extLst>
              <a:ext uri="{FF2B5EF4-FFF2-40B4-BE49-F238E27FC236}">
                <a16:creationId xmlns:a16="http://schemas.microsoft.com/office/drawing/2014/main" id="{76F9490A-D503-A72F-E838-8CDD88D535DB}"/>
              </a:ext>
            </a:extLst>
          </p:cNvPr>
          <p:cNvSpPr>
            <a:spLocks noGrp="1"/>
          </p:cNvSpPr>
          <p:nvPr>
            <p:ph type="body" sz="quarter" idx="27" hasCustomPrompt="1"/>
          </p:nvPr>
        </p:nvSpPr>
        <p:spPr>
          <a:xfrm>
            <a:off x="697443"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3" name="Text Placeholder 7">
            <a:extLst>
              <a:ext uri="{FF2B5EF4-FFF2-40B4-BE49-F238E27FC236}">
                <a16:creationId xmlns:a16="http://schemas.microsoft.com/office/drawing/2014/main" id="{DF2353A7-9F53-3BAA-8F91-15899157246F}"/>
              </a:ext>
            </a:extLst>
          </p:cNvPr>
          <p:cNvSpPr>
            <a:spLocks noGrp="1"/>
          </p:cNvSpPr>
          <p:nvPr>
            <p:ph type="body" sz="quarter" idx="28" hasCustomPrompt="1"/>
          </p:nvPr>
        </p:nvSpPr>
        <p:spPr>
          <a:xfrm>
            <a:off x="4482634"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5" name="Slide Number Placeholder 5">
            <a:extLst>
              <a:ext uri="{FF2B5EF4-FFF2-40B4-BE49-F238E27FC236}">
                <a16:creationId xmlns:a16="http://schemas.microsoft.com/office/drawing/2014/main" id="{E7906825-77CB-AFE1-06D0-324BA0F27EE4}"/>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172633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ikentät ja kuva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2536BD-2E3E-ABE8-AAAE-2DC23A387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74954" y="1"/>
            <a:ext cx="3817044" cy="6858000"/>
          </a:xfrm>
          <a:prstGeom prst="rect">
            <a:avLst/>
          </a:prstGeom>
        </p:spPr>
      </p:pic>
      <p:sp>
        <p:nvSpPr>
          <p:cNvPr id="26" name="Title Placeholder 8">
            <a:extLst>
              <a:ext uri="{FF2B5EF4-FFF2-40B4-BE49-F238E27FC236}">
                <a16:creationId xmlns:a16="http://schemas.microsoft.com/office/drawing/2014/main" id="{0ABDD9C9-9A0A-752B-61C6-FAFB5F4C6694}"/>
              </a:ext>
            </a:extLst>
          </p:cNvPr>
          <p:cNvSpPr>
            <a:spLocks noGrp="1"/>
          </p:cNvSpPr>
          <p:nvPr>
            <p:ph type="title" hasCustomPrompt="1"/>
          </p:nvPr>
        </p:nvSpPr>
        <p:spPr>
          <a:xfrm>
            <a:off x="674782" y="387292"/>
            <a:ext cx="6944693"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27" name="Date Placeholder 3">
            <a:extLst>
              <a:ext uri="{FF2B5EF4-FFF2-40B4-BE49-F238E27FC236}">
                <a16:creationId xmlns:a16="http://schemas.microsoft.com/office/drawing/2014/main" id="{2B95FC29-8623-0E3C-88C6-ACBAA679B9E1}"/>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32" name="Picture 31">
            <a:extLst>
              <a:ext uri="{FF2B5EF4-FFF2-40B4-BE49-F238E27FC236}">
                <a16:creationId xmlns:a16="http://schemas.microsoft.com/office/drawing/2014/main" id="{10946FBA-25AA-1752-ADAF-A6A7F250E7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067" y="1649282"/>
            <a:ext cx="365299" cy="365299"/>
          </a:xfrm>
          <a:prstGeom prst="rect">
            <a:avLst/>
          </a:prstGeom>
        </p:spPr>
      </p:pic>
      <p:pic>
        <p:nvPicPr>
          <p:cNvPr id="33" name="Picture 32">
            <a:extLst>
              <a:ext uri="{FF2B5EF4-FFF2-40B4-BE49-F238E27FC236}">
                <a16:creationId xmlns:a16="http://schemas.microsoft.com/office/drawing/2014/main" id="{D8EEA0A5-A3B8-ED17-652B-04E6A0CABB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5890" y="1649282"/>
            <a:ext cx="365299" cy="365299"/>
          </a:xfrm>
          <a:prstGeom prst="rect">
            <a:avLst/>
          </a:prstGeom>
        </p:spPr>
      </p:pic>
      <p:pic>
        <p:nvPicPr>
          <p:cNvPr id="34" name="Picture 33">
            <a:extLst>
              <a:ext uri="{FF2B5EF4-FFF2-40B4-BE49-F238E27FC236}">
                <a16:creationId xmlns:a16="http://schemas.microsoft.com/office/drawing/2014/main" id="{4ED8F709-8151-F129-CD2C-9F02735420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067" y="3907569"/>
            <a:ext cx="365299" cy="365299"/>
          </a:xfrm>
          <a:prstGeom prst="rect">
            <a:avLst/>
          </a:prstGeom>
        </p:spPr>
      </p:pic>
      <p:pic>
        <p:nvPicPr>
          <p:cNvPr id="35" name="Picture 34">
            <a:extLst>
              <a:ext uri="{FF2B5EF4-FFF2-40B4-BE49-F238E27FC236}">
                <a16:creationId xmlns:a16="http://schemas.microsoft.com/office/drawing/2014/main" id="{0107929C-5149-A092-CC95-0BF8305D60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5890" y="3907569"/>
            <a:ext cx="365299" cy="365299"/>
          </a:xfrm>
          <a:prstGeom prst="rect">
            <a:avLst/>
          </a:prstGeom>
        </p:spPr>
      </p:pic>
      <p:sp>
        <p:nvSpPr>
          <p:cNvPr id="36" name="Text Placeholder 7">
            <a:extLst>
              <a:ext uri="{FF2B5EF4-FFF2-40B4-BE49-F238E27FC236}">
                <a16:creationId xmlns:a16="http://schemas.microsoft.com/office/drawing/2014/main" id="{97A17B95-BCF5-B1AC-44F8-C222F945AD25}"/>
              </a:ext>
            </a:extLst>
          </p:cNvPr>
          <p:cNvSpPr>
            <a:spLocks noGrp="1"/>
          </p:cNvSpPr>
          <p:nvPr>
            <p:ph type="body" sz="quarter" idx="14" hasCustomPrompt="1"/>
          </p:nvPr>
        </p:nvSpPr>
        <p:spPr>
          <a:xfrm>
            <a:off x="701029"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37" name="Text Placeholder 7">
            <a:extLst>
              <a:ext uri="{FF2B5EF4-FFF2-40B4-BE49-F238E27FC236}">
                <a16:creationId xmlns:a16="http://schemas.microsoft.com/office/drawing/2014/main" id="{6AD94E92-220B-A78E-3B8C-DC177884E55B}"/>
              </a:ext>
            </a:extLst>
          </p:cNvPr>
          <p:cNvSpPr>
            <a:spLocks noGrp="1"/>
          </p:cNvSpPr>
          <p:nvPr>
            <p:ph type="body" sz="quarter" idx="19" hasCustomPrompt="1"/>
          </p:nvPr>
        </p:nvSpPr>
        <p:spPr>
          <a:xfrm>
            <a:off x="697443"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38" name="Text Placeholder 7">
            <a:extLst>
              <a:ext uri="{FF2B5EF4-FFF2-40B4-BE49-F238E27FC236}">
                <a16:creationId xmlns:a16="http://schemas.microsoft.com/office/drawing/2014/main" id="{4F32F32D-7342-CA4E-3D11-98336D2A6A15}"/>
              </a:ext>
            </a:extLst>
          </p:cNvPr>
          <p:cNvSpPr>
            <a:spLocks noGrp="1"/>
          </p:cNvSpPr>
          <p:nvPr>
            <p:ph type="body" sz="quarter" idx="20" hasCustomPrompt="1"/>
          </p:nvPr>
        </p:nvSpPr>
        <p:spPr>
          <a:xfrm>
            <a:off x="4493308"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576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Otsikko</a:t>
            </a:r>
            <a:endParaRPr lang="en-US" dirty="0"/>
          </a:p>
        </p:txBody>
      </p:sp>
      <p:sp>
        <p:nvSpPr>
          <p:cNvPr id="39" name="Text Placeholder 7">
            <a:extLst>
              <a:ext uri="{FF2B5EF4-FFF2-40B4-BE49-F238E27FC236}">
                <a16:creationId xmlns:a16="http://schemas.microsoft.com/office/drawing/2014/main" id="{BBCC2045-160D-8B6F-97C6-9D359084F3B4}"/>
              </a:ext>
            </a:extLst>
          </p:cNvPr>
          <p:cNvSpPr>
            <a:spLocks noGrp="1"/>
          </p:cNvSpPr>
          <p:nvPr>
            <p:ph type="body" sz="quarter" idx="22" hasCustomPrompt="1"/>
          </p:nvPr>
        </p:nvSpPr>
        <p:spPr>
          <a:xfrm>
            <a:off x="701029"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0" name="Text Placeholder 7">
            <a:extLst>
              <a:ext uri="{FF2B5EF4-FFF2-40B4-BE49-F238E27FC236}">
                <a16:creationId xmlns:a16="http://schemas.microsoft.com/office/drawing/2014/main" id="{350D9287-FA83-239E-1F42-A74522F6A46D}"/>
              </a:ext>
            </a:extLst>
          </p:cNvPr>
          <p:cNvSpPr>
            <a:spLocks noGrp="1"/>
          </p:cNvSpPr>
          <p:nvPr>
            <p:ph type="body" sz="quarter" idx="24" hasCustomPrompt="1"/>
          </p:nvPr>
        </p:nvSpPr>
        <p:spPr>
          <a:xfrm>
            <a:off x="4493308"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1" name="Text Placeholder 7">
            <a:extLst>
              <a:ext uri="{FF2B5EF4-FFF2-40B4-BE49-F238E27FC236}">
                <a16:creationId xmlns:a16="http://schemas.microsoft.com/office/drawing/2014/main" id="{3020D2CC-5DE6-324E-30CC-6497DAC5BBA0}"/>
              </a:ext>
            </a:extLst>
          </p:cNvPr>
          <p:cNvSpPr>
            <a:spLocks noGrp="1"/>
          </p:cNvSpPr>
          <p:nvPr>
            <p:ph type="body" sz="quarter" idx="26" hasCustomPrompt="1"/>
          </p:nvPr>
        </p:nvSpPr>
        <p:spPr>
          <a:xfrm>
            <a:off x="4482634"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2" name="Text Placeholder 7">
            <a:extLst>
              <a:ext uri="{FF2B5EF4-FFF2-40B4-BE49-F238E27FC236}">
                <a16:creationId xmlns:a16="http://schemas.microsoft.com/office/drawing/2014/main" id="{76F9490A-D503-A72F-E838-8CDD88D535DB}"/>
              </a:ext>
            </a:extLst>
          </p:cNvPr>
          <p:cNvSpPr>
            <a:spLocks noGrp="1"/>
          </p:cNvSpPr>
          <p:nvPr>
            <p:ph type="body" sz="quarter" idx="27" hasCustomPrompt="1"/>
          </p:nvPr>
        </p:nvSpPr>
        <p:spPr>
          <a:xfrm>
            <a:off x="697443"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3" name="Text Placeholder 7">
            <a:extLst>
              <a:ext uri="{FF2B5EF4-FFF2-40B4-BE49-F238E27FC236}">
                <a16:creationId xmlns:a16="http://schemas.microsoft.com/office/drawing/2014/main" id="{DF2353A7-9F53-3BAA-8F91-15899157246F}"/>
              </a:ext>
            </a:extLst>
          </p:cNvPr>
          <p:cNvSpPr>
            <a:spLocks noGrp="1"/>
          </p:cNvSpPr>
          <p:nvPr>
            <p:ph type="body" sz="quarter" idx="28" hasCustomPrompt="1"/>
          </p:nvPr>
        </p:nvSpPr>
        <p:spPr>
          <a:xfrm>
            <a:off x="4482634"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5" name="Slide Number Placeholder 5">
            <a:extLst>
              <a:ext uri="{FF2B5EF4-FFF2-40B4-BE49-F238E27FC236}">
                <a16:creationId xmlns:a16="http://schemas.microsoft.com/office/drawing/2014/main" id="{E7906825-77CB-AFE1-06D0-324BA0F27EE4}"/>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1183927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ninen teksti ja kuv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1D368E-3FF5-913F-EF76-6B8A4C25D796}"/>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10" name="Picture Placeholder 9">
            <a:extLst>
              <a:ext uri="{FF2B5EF4-FFF2-40B4-BE49-F238E27FC236}">
                <a16:creationId xmlns:a16="http://schemas.microsoft.com/office/drawing/2014/main" id="{6EE53BD2-2A78-2666-4DE1-CE57F3E34FAB}"/>
              </a:ext>
            </a:extLst>
          </p:cNvPr>
          <p:cNvSpPr>
            <a:spLocks noGrp="1"/>
          </p:cNvSpPr>
          <p:nvPr>
            <p:ph type="pic" sz="quarter" idx="13" hasCustomPrompt="1"/>
          </p:nvPr>
        </p:nvSpPr>
        <p:spPr>
          <a:xfrm>
            <a:off x="6096000" y="0"/>
            <a:ext cx="6121400" cy="6858000"/>
          </a:xfrm>
          <a:prstGeom prst="rect">
            <a:avLst/>
          </a:prstGeom>
          <a:solidFill>
            <a:schemeClr val="accent4"/>
          </a:solidFill>
        </p:spPr>
        <p:txBody>
          <a:bodyPr anchor="ctr"/>
          <a:lstStyle>
            <a:lvl1pPr algn="ctr">
              <a:defRPr>
                <a:solidFill>
                  <a:schemeClr val="tx2"/>
                </a:solidFill>
              </a:defRPr>
            </a:lvl1pPr>
          </a:lstStyle>
          <a:p>
            <a:r>
              <a:rPr lang="en-GB" dirty="0" err="1"/>
              <a:t>Lisää</a:t>
            </a:r>
            <a:r>
              <a:rPr lang="en-GB" dirty="0"/>
              <a:t> </a:t>
            </a:r>
            <a:r>
              <a:rPr lang="en-GB" dirty="0" err="1"/>
              <a:t>kuva</a:t>
            </a:r>
            <a:endParaRPr lang="en-GB" dirty="0"/>
          </a:p>
        </p:txBody>
      </p:sp>
      <p:pic>
        <p:nvPicPr>
          <p:cNvPr id="5" name="Picture 4">
            <a:extLst>
              <a:ext uri="{FF2B5EF4-FFF2-40B4-BE49-F238E27FC236}">
                <a16:creationId xmlns:a16="http://schemas.microsoft.com/office/drawing/2014/main" id="{76F5BC13-91F9-072F-E9FD-31C16DB291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13" name="Text Placeholder 7">
            <a:extLst>
              <a:ext uri="{FF2B5EF4-FFF2-40B4-BE49-F238E27FC236}">
                <a16:creationId xmlns:a16="http://schemas.microsoft.com/office/drawing/2014/main" id="{C008410E-051E-4F54-02D3-89537FECAABC}"/>
              </a:ext>
            </a:extLst>
          </p:cNvPr>
          <p:cNvSpPr>
            <a:spLocks noGrp="1"/>
          </p:cNvSpPr>
          <p:nvPr>
            <p:ph type="body" sz="quarter" idx="14" hasCustomPrompt="1"/>
          </p:nvPr>
        </p:nvSpPr>
        <p:spPr>
          <a:xfrm>
            <a:off x="708016" y="2013093"/>
            <a:ext cx="4649395" cy="2169047"/>
          </a:xfrm>
          <a:prstGeom prst="rect">
            <a:avLst/>
          </a:prstGeom>
        </p:spPr>
        <p:txBody>
          <a:bodyPr/>
          <a:lstStyle>
            <a:lvl1pPr>
              <a:defRPr b="0">
                <a:solidFill>
                  <a:schemeClr val="bg1"/>
                </a:solidFill>
                <a:latin typeface="+mj-lt"/>
              </a:defRPr>
            </a:lvl1pPr>
          </a:lstStyle>
          <a:p>
            <a:pPr lvl="0"/>
            <a:r>
              <a:rPr lang="en-US" dirty="0" err="1"/>
              <a:t>Leipäteksti</a:t>
            </a:r>
            <a:endParaRPr lang="en-US" dirty="0"/>
          </a:p>
        </p:txBody>
      </p:sp>
      <p:sp>
        <p:nvSpPr>
          <p:cNvPr id="14" name="Text Placeholder 7">
            <a:extLst>
              <a:ext uri="{FF2B5EF4-FFF2-40B4-BE49-F238E27FC236}">
                <a16:creationId xmlns:a16="http://schemas.microsoft.com/office/drawing/2014/main" id="{990F5FF9-5A19-E9C9-CBA8-C32B8D3EB43D}"/>
              </a:ext>
            </a:extLst>
          </p:cNvPr>
          <p:cNvSpPr>
            <a:spLocks noGrp="1"/>
          </p:cNvSpPr>
          <p:nvPr>
            <p:ph type="body" sz="quarter" idx="16" hasCustomPrompt="1"/>
          </p:nvPr>
        </p:nvSpPr>
        <p:spPr>
          <a:xfrm>
            <a:off x="708016" y="4245835"/>
            <a:ext cx="4649395" cy="1687131"/>
          </a:xfrm>
          <a:prstGeom prst="rect">
            <a:avLst/>
          </a:prstGeom>
        </p:spPr>
        <p:txBody>
          <a:bodyPr/>
          <a:lstStyle>
            <a:lvl1pPr marL="432000" indent="-216000">
              <a:buClr>
                <a:schemeClr val="bg2"/>
              </a:buClr>
              <a:buFont typeface="Arial" panose="020B0604020202020204" pitchFamily="34" charset="0"/>
              <a:buChar char="•"/>
              <a:defRPr sz="1400" b="0">
                <a:solidFill>
                  <a:schemeClr val="bg1"/>
                </a:solidFill>
                <a:latin typeface="+mn-lt"/>
              </a:defRPr>
            </a:lvl1pPr>
          </a:lstStyle>
          <a:p>
            <a:pPr lvl="0"/>
            <a:r>
              <a:rPr lang="en-US" dirty="0" err="1"/>
              <a:t>Listaus</a:t>
            </a:r>
            <a:r>
              <a:rPr lang="en-US" dirty="0"/>
              <a:t> 1</a:t>
            </a:r>
          </a:p>
        </p:txBody>
      </p:sp>
      <p:sp>
        <p:nvSpPr>
          <p:cNvPr id="15" name="Title Placeholder 8">
            <a:extLst>
              <a:ext uri="{FF2B5EF4-FFF2-40B4-BE49-F238E27FC236}">
                <a16:creationId xmlns:a16="http://schemas.microsoft.com/office/drawing/2014/main" id="{0C7B9E89-861B-C065-5342-EF77CEC4C12F}"/>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solidFill>
                  <a:schemeClr val="bg1"/>
                </a:solidFill>
              </a:defRPr>
            </a:lvl1pPr>
          </a:lstStyle>
          <a:p>
            <a:r>
              <a:rPr lang="en-US" dirty="0"/>
              <a:t>KIRJOITA OTSIKKO</a:t>
            </a:r>
            <a:endParaRPr lang="en-GB" dirty="0"/>
          </a:p>
        </p:txBody>
      </p:sp>
      <p:sp>
        <p:nvSpPr>
          <p:cNvPr id="16" name="Date Placeholder 3">
            <a:extLst>
              <a:ext uri="{FF2B5EF4-FFF2-40B4-BE49-F238E27FC236}">
                <a16:creationId xmlns:a16="http://schemas.microsoft.com/office/drawing/2014/main" id="{462F8EC8-E3EA-0D22-8D30-E14D9E6B791A}"/>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0" name="Slide Number Placeholder 5">
            <a:extLst>
              <a:ext uri="{FF2B5EF4-FFF2-40B4-BE49-F238E27FC236}">
                <a16:creationId xmlns:a16="http://schemas.microsoft.com/office/drawing/2014/main" id="{6C82E305-7365-C996-5AF9-3693650F9D8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4158650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ninen teksti ja kuva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BA150-B1C6-1C3E-255B-B431CCC2B1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3158" y="-379"/>
            <a:ext cx="6098842" cy="6861565"/>
          </a:xfrm>
          <a:prstGeom prst="rect">
            <a:avLst/>
          </a:prstGeom>
        </p:spPr>
      </p:pic>
      <p:sp>
        <p:nvSpPr>
          <p:cNvPr id="8" name="Rectangle 7">
            <a:extLst>
              <a:ext uri="{FF2B5EF4-FFF2-40B4-BE49-F238E27FC236}">
                <a16:creationId xmlns:a16="http://schemas.microsoft.com/office/drawing/2014/main" id="{791D368E-3FF5-913F-EF76-6B8A4C25D796}"/>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pic>
        <p:nvPicPr>
          <p:cNvPr id="5" name="Picture 4">
            <a:extLst>
              <a:ext uri="{FF2B5EF4-FFF2-40B4-BE49-F238E27FC236}">
                <a16:creationId xmlns:a16="http://schemas.microsoft.com/office/drawing/2014/main" id="{76F5BC13-91F9-072F-E9FD-31C16DB2914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13" name="Text Placeholder 7">
            <a:extLst>
              <a:ext uri="{FF2B5EF4-FFF2-40B4-BE49-F238E27FC236}">
                <a16:creationId xmlns:a16="http://schemas.microsoft.com/office/drawing/2014/main" id="{C008410E-051E-4F54-02D3-89537FECAABC}"/>
              </a:ext>
            </a:extLst>
          </p:cNvPr>
          <p:cNvSpPr>
            <a:spLocks noGrp="1"/>
          </p:cNvSpPr>
          <p:nvPr>
            <p:ph type="body" sz="quarter" idx="14" hasCustomPrompt="1"/>
          </p:nvPr>
        </p:nvSpPr>
        <p:spPr>
          <a:xfrm>
            <a:off x="708016" y="2013093"/>
            <a:ext cx="4649395" cy="1623336"/>
          </a:xfrm>
          <a:prstGeom prst="rect">
            <a:avLst/>
          </a:prstGeom>
        </p:spPr>
        <p:txBody>
          <a:bodyPr/>
          <a:lstStyle>
            <a:lvl1pPr>
              <a:defRPr b="0">
                <a:solidFill>
                  <a:schemeClr val="bg1"/>
                </a:solidFill>
                <a:latin typeface="+mj-lt"/>
              </a:defRPr>
            </a:lvl1pPr>
          </a:lstStyle>
          <a:p>
            <a:pPr lvl="0"/>
            <a:r>
              <a:rPr lang="en-US" dirty="0" err="1"/>
              <a:t>Leipäteksti</a:t>
            </a:r>
            <a:endParaRPr lang="en-US" dirty="0"/>
          </a:p>
        </p:txBody>
      </p:sp>
      <p:sp>
        <p:nvSpPr>
          <p:cNvPr id="14" name="Text Placeholder 7">
            <a:extLst>
              <a:ext uri="{FF2B5EF4-FFF2-40B4-BE49-F238E27FC236}">
                <a16:creationId xmlns:a16="http://schemas.microsoft.com/office/drawing/2014/main" id="{990F5FF9-5A19-E9C9-CBA8-C32B8D3EB43D}"/>
              </a:ext>
            </a:extLst>
          </p:cNvPr>
          <p:cNvSpPr>
            <a:spLocks noGrp="1"/>
          </p:cNvSpPr>
          <p:nvPr>
            <p:ph type="body" sz="quarter" idx="16" hasCustomPrompt="1"/>
          </p:nvPr>
        </p:nvSpPr>
        <p:spPr>
          <a:xfrm>
            <a:off x="708016" y="3700124"/>
            <a:ext cx="4649395" cy="1687131"/>
          </a:xfrm>
          <a:prstGeom prst="rect">
            <a:avLst/>
          </a:prstGeom>
        </p:spPr>
        <p:txBody>
          <a:bodyPr/>
          <a:lstStyle>
            <a:lvl1pPr marL="432000" indent="-216000">
              <a:buClr>
                <a:schemeClr val="bg2"/>
              </a:buClr>
              <a:buFont typeface="Arial" panose="020B0604020202020204" pitchFamily="34" charset="0"/>
              <a:buChar char="•"/>
              <a:defRPr sz="1400" b="0">
                <a:solidFill>
                  <a:schemeClr val="bg1"/>
                </a:solidFill>
                <a:latin typeface="+mn-lt"/>
              </a:defRPr>
            </a:lvl1pPr>
          </a:lstStyle>
          <a:p>
            <a:pPr lvl="0"/>
            <a:r>
              <a:rPr lang="en-US" dirty="0" err="1"/>
              <a:t>Listaus</a:t>
            </a:r>
            <a:r>
              <a:rPr lang="en-US" dirty="0"/>
              <a:t> 1</a:t>
            </a:r>
          </a:p>
        </p:txBody>
      </p:sp>
      <p:sp>
        <p:nvSpPr>
          <p:cNvPr id="15" name="Title Placeholder 8">
            <a:extLst>
              <a:ext uri="{FF2B5EF4-FFF2-40B4-BE49-F238E27FC236}">
                <a16:creationId xmlns:a16="http://schemas.microsoft.com/office/drawing/2014/main" id="{0C7B9E89-861B-C065-5342-EF77CEC4C12F}"/>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solidFill>
                  <a:schemeClr val="bg1"/>
                </a:solidFill>
              </a:defRPr>
            </a:lvl1pPr>
          </a:lstStyle>
          <a:p>
            <a:r>
              <a:rPr lang="en-US" dirty="0"/>
              <a:t>KIRJOITA OTSIKKO</a:t>
            </a:r>
            <a:endParaRPr lang="en-GB" dirty="0"/>
          </a:p>
        </p:txBody>
      </p:sp>
      <p:sp>
        <p:nvSpPr>
          <p:cNvPr id="16" name="Date Placeholder 3">
            <a:extLst>
              <a:ext uri="{FF2B5EF4-FFF2-40B4-BE49-F238E27FC236}">
                <a16:creationId xmlns:a16="http://schemas.microsoft.com/office/drawing/2014/main" id="{462F8EC8-E3EA-0D22-8D30-E14D9E6B791A}"/>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0" name="Slide Number Placeholder 5">
            <a:extLst>
              <a:ext uri="{FF2B5EF4-FFF2-40B4-BE49-F238E27FC236}">
                <a16:creationId xmlns:a16="http://schemas.microsoft.com/office/drawing/2014/main" id="{6C82E305-7365-C996-5AF9-3693650F9D8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891353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inen teksti ja kuva 3">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6D24E85A-CCFD-73C1-CFB0-C4FE969C0D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6093159" y="0"/>
            <a:ext cx="6098841" cy="6858000"/>
          </a:xfrm>
          <a:prstGeom prst="rect">
            <a:avLst/>
          </a:prstGeom>
        </p:spPr>
      </p:pic>
      <p:sp>
        <p:nvSpPr>
          <p:cNvPr id="8" name="Rectangle 7">
            <a:extLst>
              <a:ext uri="{FF2B5EF4-FFF2-40B4-BE49-F238E27FC236}">
                <a16:creationId xmlns:a16="http://schemas.microsoft.com/office/drawing/2014/main" id="{791D368E-3FF5-913F-EF76-6B8A4C25D796}"/>
              </a:ext>
            </a:extLst>
          </p:cNvPr>
          <p:cNvSpPr/>
          <p:nvPr userDrawn="1"/>
        </p:nvSpPr>
        <p:spPr>
          <a:xfrm>
            <a:off x="0" y="0"/>
            <a:ext cx="60931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pic>
        <p:nvPicPr>
          <p:cNvPr id="5" name="Picture 4">
            <a:extLst>
              <a:ext uri="{FF2B5EF4-FFF2-40B4-BE49-F238E27FC236}">
                <a16:creationId xmlns:a16="http://schemas.microsoft.com/office/drawing/2014/main" id="{76F5BC13-91F9-072F-E9FD-31C16DB2914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13" name="Text Placeholder 7">
            <a:extLst>
              <a:ext uri="{FF2B5EF4-FFF2-40B4-BE49-F238E27FC236}">
                <a16:creationId xmlns:a16="http://schemas.microsoft.com/office/drawing/2014/main" id="{C008410E-051E-4F54-02D3-89537FECAABC}"/>
              </a:ext>
            </a:extLst>
          </p:cNvPr>
          <p:cNvSpPr>
            <a:spLocks noGrp="1"/>
          </p:cNvSpPr>
          <p:nvPr>
            <p:ph type="body" sz="quarter" idx="14" hasCustomPrompt="1"/>
          </p:nvPr>
        </p:nvSpPr>
        <p:spPr>
          <a:xfrm>
            <a:off x="708016" y="2013093"/>
            <a:ext cx="4649395" cy="1623336"/>
          </a:xfrm>
          <a:prstGeom prst="rect">
            <a:avLst/>
          </a:prstGeom>
        </p:spPr>
        <p:txBody>
          <a:bodyPr/>
          <a:lstStyle>
            <a:lvl1pPr>
              <a:defRPr b="0">
                <a:solidFill>
                  <a:schemeClr val="bg1"/>
                </a:solidFill>
                <a:latin typeface="+mj-lt"/>
              </a:defRPr>
            </a:lvl1pPr>
          </a:lstStyle>
          <a:p>
            <a:pPr lvl="0"/>
            <a:r>
              <a:rPr lang="en-US" dirty="0" err="1"/>
              <a:t>Leipäteksti</a:t>
            </a:r>
            <a:endParaRPr lang="en-US" dirty="0"/>
          </a:p>
        </p:txBody>
      </p:sp>
      <p:sp>
        <p:nvSpPr>
          <p:cNvPr id="14" name="Text Placeholder 7">
            <a:extLst>
              <a:ext uri="{FF2B5EF4-FFF2-40B4-BE49-F238E27FC236}">
                <a16:creationId xmlns:a16="http://schemas.microsoft.com/office/drawing/2014/main" id="{990F5FF9-5A19-E9C9-CBA8-C32B8D3EB43D}"/>
              </a:ext>
            </a:extLst>
          </p:cNvPr>
          <p:cNvSpPr>
            <a:spLocks noGrp="1"/>
          </p:cNvSpPr>
          <p:nvPr>
            <p:ph type="body" sz="quarter" idx="16" hasCustomPrompt="1"/>
          </p:nvPr>
        </p:nvSpPr>
        <p:spPr>
          <a:xfrm>
            <a:off x="708016" y="3700124"/>
            <a:ext cx="4649395" cy="1687131"/>
          </a:xfrm>
          <a:prstGeom prst="rect">
            <a:avLst/>
          </a:prstGeom>
        </p:spPr>
        <p:txBody>
          <a:bodyPr/>
          <a:lstStyle>
            <a:lvl1pPr marL="432000" indent="-216000">
              <a:buClr>
                <a:schemeClr val="bg2"/>
              </a:buClr>
              <a:buFont typeface="Arial" panose="020B0604020202020204" pitchFamily="34" charset="0"/>
              <a:buChar char="•"/>
              <a:defRPr sz="1400" b="0">
                <a:solidFill>
                  <a:schemeClr val="bg1"/>
                </a:solidFill>
                <a:latin typeface="+mn-lt"/>
              </a:defRPr>
            </a:lvl1pPr>
          </a:lstStyle>
          <a:p>
            <a:pPr lvl="0"/>
            <a:r>
              <a:rPr lang="en-US" dirty="0" err="1"/>
              <a:t>Listaus</a:t>
            </a:r>
            <a:r>
              <a:rPr lang="en-US" dirty="0"/>
              <a:t> 1</a:t>
            </a:r>
          </a:p>
        </p:txBody>
      </p:sp>
      <p:sp>
        <p:nvSpPr>
          <p:cNvPr id="15" name="Title Placeholder 8">
            <a:extLst>
              <a:ext uri="{FF2B5EF4-FFF2-40B4-BE49-F238E27FC236}">
                <a16:creationId xmlns:a16="http://schemas.microsoft.com/office/drawing/2014/main" id="{0C7B9E89-861B-C065-5342-EF77CEC4C12F}"/>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solidFill>
                  <a:schemeClr val="bg1"/>
                </a:solidFill>
              </a:defRPr>
            </a:lvl1pPr>
          </a:lstStyle>
          <a:p>
            <a:r>
              <a:rPr lang="en-US" dirty="0"/>
              <a:t>KIRJOITA OTSIKKO</a:t>
            </a:r>
            <a:endParaRPr lang="en-GB" dirty="0"/>
          </a:p>
        </p:txBody>
      </p:sp>
      <p:sp>
        <p:nvSpPr>
          <p:cNvPr id="16" name="Date Placeholder 3">
            <a:extLst>
              <a:ext uri="{FF2B5EF4-FFF2-40B4-BE49-F238E27FC236}">
                <a16:creationId xmlns:a16="http://schemas.microsoft.com/office/drawing/2014/main" id="{462F8EC8-E3EA-0D22-8D30-E14D9E6B791A}"/>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0" name="Slide Number Placeholder 5">
            <a:extLst>
              <a:ext uri="{FF2B5EF4-FFF2-40B4-BE49-F238E27FC236}">
                <a16:creationId xmlns:a16="http://schemas.microsoft.com/office/drawing/2014/main" id="{6C82E305-7365-C996-5AF9-3693650F9D8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406709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sityksen otsikko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1695" y="0"/>
            <a:ext cx="122174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46504E8-448A-8B3D-0864-B208E2B779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51184" y="932819"/>
            <a:ext cx="1689632" cy="1689632"/>
          </a:xfrm>
          <a:prstGeom prst="rect">
            <a:avLst/>
          </a:prstGeom>
        </p:spPr>
      </p:pic>
      <p:sp>
        <p:nvSpPr>
          <p:cNvPr id="11" name="Rectangle 10">
            <a:extLst>
              <a:ext uri="{FF2B5EF4-FFF2-40B4-BE49-F238E27FC236}">
                <a16:creationId xmlns:a16="http://schemas.microsoft.com/office/drawing/2014/main" id="{F9376872-47DE-B863-A785-C413E80001E4}"/>
              </a:ext>
            </a:extLst>
          </p:cNvPr>
          <p:cNvSpPr/>
          <p:nvPr userDrawn="1"/>
        </p:nvSpPr>
        <p:spPr>
          <a:xfrm>
            <a:off x="0" y="3802779"/>
            <a:ext cx="12219095" cy="3055221"/>
          </a:xfrm>
          <a:custGeom>
            <a:avLst/>
            <a:gdLst>
              <a:gd name="connsiteX0" fmla="*/ 0 w 12531766"/>
              <a:gd name="connsiteY0" fmla="*/ 0 h 3107473"/>
              <a:gd name="connsiteX1" fmla="*/ 12531766 w 12531766"/>
              <a:gd name="connsiteY1" fmla="*/ 0 h 3107473"/>
              <a:gd name="connsiteX2" fmla="*/ 12531766 w 12531766"/>
              <a:gd name="connsiteY2" fmla="*/ 3107473 h 3107473"/>
              <a:gd name="connsiteX3" fmla="*/ 0 w 12531766"/>
              <a:gd name="connsiteY3" fmla="*/ 3107473 h 3107473"/>
              <a:gd name="connsiteX4" fmla="*/ 0 w 12531766"/>
              <a:gd name="connsiteY4" fmla="*/ 0 h 3107473"/>
              <a:gd name="connsiteX0" fmla="*/ 0 w 12531766"/>
              <a:gd name="connsiteY0" fmla="*/ 0 h 3107473"/>
              <a:gd name="connsiteX1" fmla="*/ 6093796 w 12531766"/>
              <a:gd name="connsiteY1" fmla="*/ 7434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078927 w 12531766"/>
              <a:gd name="connsiteY1" fmla="*/ 2044390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071493 w 12531766"/>
              <a:gd name="connsiteY1" fmla="*/ 2542478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101230 w 12531766"/>
              <a:gd name="connsiteY1" fmla="*/ 2207942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101230 w 12531766"/>
              <a:gd name="connsiteY1" fmla="*/ 2207942 h 3107473"/>
              <a:gd name="connsiteX2" fmla="*/ 12183423 w 12531766"/>
              <a:gd name="connsiteY2" fmla="*/ 8708 h 3107473"/>
              <a:gd name="connsiteX3" fmla="*/ 12531766 w 12531766"/>
              <a:gd name="connsiteY3" fmla="*/ 3107473 h 3107473"/>
              <a:gd name="connsiteX4" fmla="*/ 0 w 12531766"/>
              <a:gd name="connsiteY4" fmla="*/ 3107473 h 3107473"/>
              <a:gd name="connsiteX5" fmla="*/ 0 w 12531766"/>
              <a:gd name="connsiteY5" fmla="*/ 0 h 3107473"/>
              <a:gd name="connsiteX0" fmla="*/ 0 w 12183423"/>
              <a:gd name="connsiteY0" fmla="*/ 0 h 3124890"/>
              <a:gd name="connsiteX1" fmla="*/ 6101230 w 12183423"/>
              <a:gd name="connsiteY1" fmla="*/ 2207942 h 3124890"/>
              <a:gd name="connsiteX2" fmla="*/ 12183423 w 12183423"/>
              <a:gd name="connsiteY2" fmla="*/ 8708 h 3124890"/>
              <a:gd name="connsiteX3" fmla="*/ 12157298 w 12183423"/>
              <a:gd name="connsiteY3" fmla="*/ 3124890 h 3124890"/>
              <a:gd name="connsiteX4" fmla="*/ 0 w 12183423"/>
              <a:gd name="connsiteY4" fmla="*/ 3107473 h 3124890"/>
              <a:gd name="connsiteX5" fmla="*/ 0 w 12183423"/>
              <a:gd name="connsiteY5" fmla="*/ 0 h 3124890"/>
              <a:gd name="connsiteX0" fmla="*/ 0 w 12218257"/>
              <a:gd name="connsiteY0" fmla="*/ 26127 h 3151017"/>
              <a:gd name="connsiteX1" fmla="*/ 6101230 w 12218257"/>
              <a:gd name="connsiteY1" fmla="*/ 2234069 h 3151017"/>
              <a:gd name="connsiteX2" fmla="*/ 12218257 w 12218257"/>
              <a:gd name="connsiteY2" fmla="*/ 0 h 3151017"/>
              <a:gd name="connsiteX3" fmla="*/ 12157298 w 12218257"/>
              <a:gd name="connsiteY3" fmla="*/ 3151017 h 3151017"/>
              <a:gd name="connsiteX4" fmla="*/ 0 w 12218257"/>
              <a:gd name="connsiteY4" fmla="*/ 3133600 h 3151017"/>
              <a:gd name="connsiteX5" fmla="*/ 0 w 12218257"/>
              <a:gd name="connsiteY5" fmla="*/ 26127 h 3151017"/>
              <a:gd name="connsiteX0" fmla="*/ 0 w 12218257"/>
              <a:gd name="connsiteY0" fmla="*/ 26127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26127 h 3133600"/>
              <a:gd name="connsiteX0" fmla="*/ 0 w 12218257"/>
              <a:gd name="connsiteY0" fmla="*/ 26127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26127 h 3133600"/>
              <a:gd name="connsiteX0" fmla="*/ 0 w 12218257"/>
              <a:gd name="connsiteY0" fmla="*/ 26127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26127 h 3133600"/>
              <a:gd name="connsiteX0" fmla="*/ 0 w 12218257"/>
              <a:gd name="connsiteY0" fmla="*/ 17419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17419 h 3133600"/>
              <a:gd name="connsiteX0" fmla="*/ 0 w 12218257"/>
              <a:gd name="connsiteY0" fmla="*/ 17419 h 3072640"/>
              <a:gd name="connsiteX1" fmla="*/ 6101230 w 12218257"/>
              <a:gd name="connsiteY1" fmla="*/ 2234069 h 3072640"/>
              <a:gd name="connsiteX2" fmla="*/ 12218257 w 12218257"/>
              <a:gd name="connsiteY2" fmla="*/ 0 h 3072640"/>
              <a:gd name="connsiteX3" fmla="*/ 12209549 w 12218257"/>
              <a:gd name="connsiteY3" fmla="*/ 3072640 h 3072640"/>
              <a:gd name="connsiteX4" fmla="*/ 252548 w 12218257"/>
              <a:gd name="connsiteY4" fmla="*/ 3072640 h 3072640"/>
              <a:gd name="connsiteX5" fmla="*/ 0 w 12218257"/>
              <a:gd name="connsiteY5" fmla="*/ 17419 h 3072640"/>
              <a:gd name="connsiteX0" fmla="*/ 0 w 12218257"/>
              <a:gd name="connsiteY0" fmla="*/ 17419 h 3072640"/>
              <a:gd name="connsiteX1" fmla="*/ 6101230 w 12218257"/>
              <a:gd name="connsiteY1" fmla="*/ 2234069 h 3072640"/>
              <a:gd name="connsiteX2" fmla="*/ 12218257 w 12218257"/>
              <a:gd name="connsiteY2" fmla="*/ 0 h 3072640"/>
              <a:gd name="connsiteX3" fmla="*/ 12209549 w 12218257"/>
              <a:gd name="connsiteY3" fmla="*/ 3072640 h 3072640"/>
              <a:gd name="connsiteX4" fmla="*/ 0 w 12218257"/>
              <a:gd name="connsiteY4" fmla="*/ 3072640 h 3072640"/>
              <a:gd name="connsiteX5" fmla="*/ 0 w 12218257"/>
              <a:gd name="connsiteY5" fmla="*/ 17419 h 3072640"/>
              <a:gd name="connsiteX0" fmla="*/ 0 w 12218257"/>
              <a:gd name="connsiteY0" fmla="*/ 17419 h 3072640"/>
              <a:gd name="connsiteX1" fmla="*/ 6101230 w 12218257"/>
              <a:gd name="connsiteY1" fmla="*/ 2234069 h 3072640"/>
              <a:gd name="connsiteX2" fmla="*/ 12218257 w 12218257"/>
              <a:gd name="connsiteY2" fmla="*/ 0 h 3072640"/>
              <a:gd name="connsiteX3" fmla="*/ 12209549 w 12218257"/>
              <a:gd name="connsiteY3" fmla="*/ 3072640 h 3072640"/>
              <a:gd name="connsiteX4" fmla="*/ 0 w 12218257"/>
              <a:gd name="connsiteY4" fmla="*/ 3037805 h 3072640"/>
              <a:gd name="connsiteX5" fmla="*/ 0 w 12218257"/>
              <a:gd name="connsiteY5" fmla="*/ 17419 h 3072640"/>
              <a:gd name="connsiteX0" fmla="*/ 0 w 12218257"/>
              <a:gd name="connsiteY0" fmla="*/ 17419 h 3072640"/>
              <a:gd name="connsiteX1" fmla="*/ 6101230 w 12218257"/>
              <a:gd name="connsiteY1" fmla="*/ 2234069 h 3072640"/>
              <a:gd name="connsiteX2" fmla="*/ 12218257 w 12218257"/>
              <a:gd name="connsiteY2" fmla="*/ 0 h 3072640"/>
              <a:gd name="connsiteX3" fmla="*/ 12200840 w 12218257"/>
              <a:gd name="connsiteY3" fmla="*/ 3072640 h 3072640"/>
              <a:gd name="connsiteX4" fmla="*/ 0 w 12218257"/>
              <a:gd name="connsiteY4" fmla="*/ 3037805 h 3072640"/>
              <a:gd name="connsiteX5" fmla="*/ 0 w 12218257"/>
              <a:gd name="connsiteY5" fmla="*/ 17419 h 3072640"/>
              <a:gd name="connsiteX0" fmla="*/ 0 w 12218257"/>
              <a:gd name="connsiteY0" fmla="*/ 17419 h 3037805"/>
              <a:gd name="connsiteX1" fmla="*/ 6101230 w 12218257"/>
              <a:gd name="connsiteY1" fmla="*/ 2234069 h 3037805"/>
              <a:gd name="connsiteX2" fmla="*/ 12218257 w 12218257"/>
              <a:gd name="connsiteY2" fmla="*/ 0 h 3037805"/>
              <a:gd name="connsiteX3" fmla="*/ 12192131 w 12218257"/>
              <a:gd name="connsiteY3" fmla="*/ 3029097 h 3037805"/>
              <a:gd name="connsiteX4" fmla="*/ 0 w 12218257"/>
              <a:gd name="connsiteY4" fmla="*/ 3037805 h 3037805"/>
              <a:gd name="connsiteX5" fmla="*/ 0 w 12218257"/>
              <a:gd name="connsiteY5" fmla="*/ 17419 h 3037805"/>
              <a:gd name="connsiteX0" fmla="*/ 0 w 12218257"/>
              <a:gd name="connsiteY0" fmla="*/ 17419 h 3037805"/>
              <a:gd name="connsiteX1" fmla="*/ 6101230 w 12218257"/>
              <a:gd name="connsiteY1" fmla="*/ 2234069 h 3037805"/>
              <a:gd name="connsiteX2" fmla="*/ 12218257 w 12218257"/>
              <a:gd name="connsiteY2" fmla="*/ 0 h 3037805"/>
              <a:gd name="connsiteX3" fmla="*/ 12166006 w 12218257"/>
              <a:gd name="connsiteY3" fmla="*/ 3029097 h 3037805"/>
              <a:gd name="connsiteX4" fmla="*/ 0 w 12218257"/>
              <a:gd name="connsiteY4" fmla="*/ 3037805 h 3037805"/>
              <a:gd name="connsiteX5" fmla="*/ 0 w 12218257"/>
              <a:gd name="connsiteY5" fmla="*/ 17419 h 3037805"/>
              <a:gd name="connsiteX0" fmla="*/ 0 w 12219095"/>
              <a:gd name="connsiteY0" fmla="*/ 17419 h 3037805"/>
              <a:gd name="connsiteX1" fmla="*/ 6101230 w 12219095"/>
              <a:gd name="connsiteY1" fmla="*/ 2234069 h 3037805"/>
              <a:gd name="connsiteX2" fmla="*/ 12218257 w 12219095"/>
              <a:gd name="connsiteY2" fmla="*/ 0 h 3037805"/>
              <a:gd name="connsiteX3" fmla="*/ 12218257 w 12219095"/>
              <a:gd name="connsiteY3" fmla="*/ 3037805 h 3037805"/>
              <a:gd name="connsiteX4" fmla="*/ 0 w 12219095"/>
              <a:gd name="connsiteY4" fmla="*/ 3037805 h 3037805"/>
              <a:gd name="connsiteX5" fmla="*/ 0 w 12219095"/>
              <a:gd name="connsiteY5" fmla="*/ 17419 h 3037805"/>
              <a:gd name="connsiteX0" fmla="*/ 0 w 12219095"/>
              <a:gd name="connsiteY0" fmla="*/ 17419 h 3037805"/>
              <a:gd name="connsiteX1" fmla="*/ 6092521 w 12219095"/>
              <a:gd name="connsiteY1" fmla="*/ 2347280 h 3037805"/>
              <a:gd name="connsiteX2" fmla="*/ 12218257 w 12219095"/>
              <a:gd name="connsiteY2" fmla="*/ 0 h 3037805"/>
              <a:gd name="connsiteX3" fmla="*/ 12218257 w 12219095"/>
              <a:gd name="connsiteY3" fmla="*/ 3037805 h 3037805"/>
              <a:gd name="connsiteX4" fmla="*/ 0 w 12219095"/>
              <a:gd name="connsiteY4" fmla="*/ 3037805 h 3037805"/>
              <a:gd name="connsiteX5" fmla="*/ 0 w 12219095"/>
              <a:gd name="connsiteY5" fmla="*/ 17419 h 3037805"/>
              <a:gd name="connsiteX0" fmla="*/ 0 w 12219095"/>
              <a:gd name="connsiteY0" fmla="*/ 17419 h 3037805"/>
              <a:gd name="connsiteX1" fmla="*/ 6109938 w 12219095"/>
              <a:gd name="connsiteY1" fmla="*/ 2234068 h 3037805"/>
              <a:gd name="connsiteX2" fmla="*/ 12218257 w 12219095"/>
              <a:gd name="connsiteY2" fmla="*/ 0 h 3037805"/>
              <a:gd name="connsiteX3" fmla="*/ 12218257 w 12219095"/>
              <a:gd name="connsiteY3" fmla="*/ 3037805 h 3037805"/>
              <a:gd name="connsiteX4" fmla="*/ 0 w 12219095"/>
              <a:gd name="connsiteY4" fmla="*/ 3037805 h 3037805"/>
              <a:gd name="connsiteX5" fmla="*/ 0 w 12219095"/>
              <a:gd name="connsiteY5" fmla="*/ 17419 h 3037805"/>
              <a:gd name="connsiteX0" fmla="*/ 0 w 12219095"/>
              <a:gd name="connsiteY0" fmla="*/ 0 h 3055221"/>
              <a:gd name="connsiteX1" fmla="*/ 6109938 w 12219095"/>
              <a:gd name="connsiteY1" fmla="*/ 2251484 h 3055221"/>
              <a:gd name="connsiteX2" fmla="*/ 12218257 w 12219095"/>
              <a:gd name="connsiteY2" fmla="*/ 17416 h 3055221"/>
              <a:gd name="connsiteX3" fmla="*/ 12218257 w 12219095"/>
              <a:gd name="connsiteY3" fmla="*/ 3055221 h 3055221"/>
              <a:gd name="connsiteX4" fmla="*/ 0 w 12219095"/>
              <a:gd name="connsiteY4" fmla="*/ 3055221 h 3055221"/>
              <a:gd name="connsiteX5" fmla="*/ 0 w 12219095"/>
              <a:gd name="connsiteY5" fmla="*/ 0 h 305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9095" h="3055221">
                <a:moveTo>
                  <a:pt x="0" y="0"/>
                </a:moveTo>
                <a:lnTo>
                  <a:pt x="6109938" y="2251484"/>
                </a:lnTo>
                <a:lnTo>
                  <a:pt x="12218257" y="17416"/>
                </a:lnTo>
                <a:cubicBezTo>
                  <a:pt x="12215354" y="1041629"/>
                  <a:pt x="12221160" y="2031008"/>
                  <a:pt x="12218257" y="3055221"/>
                </a:cubicBezTo>
                <a:lnTo>
                  <a:pt x="0" y="305522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58A0AA4D-8897-52DA-24A3-9C862D927520}"/>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Esityksen</a:t>
            </a:r>
            <a:r>
              <a:rPr lang="en-US" dirty="0"/>
              <a:t> </a:t>
            </a:r>
            <a:r>
              <a:rPr lang="en-US" dirty="0" err="1"/>
              <a:t>alaotsikko</a:t>
            </a:r>
            <a:endParaRPr lang="en-GB" dirty="0"/>
          </a:p>
        </p:txBody>
      </p:sp>
      <p:sp>
        <p:nvSpPr>
          <p:cNvPr id="4" name="Text Placeholder 7">
            <a:extLst>
              <a:ext uri="{FF2B5EF4-FFF2-40B4-BE49-F238E27FC236}">
                <a16:creationId xmlns:a16="http://schemas.microsoft.com/office/drawing/2014/main" id="{7B0079AA-78A1-8B35-9A8D-9CF6491850EE}"/>
              </a:ext>
            </a:extLst>
          </p:cNvPr>
          <p:cNvSpPr>
            <a:spLocks noGrp="1"/>
          </p:cNvSpPr>
          <p:nvPr>
            <p:ph type="body" sz="quarter" idx="13" hasCustomPrompt="1"/>
          </p:nvPr>
        </p:nvSpPr>
        <p:spPr>
          <a:xfrm>
            <a:off x="1568558" y="2799907"/>
            <a:ext cx="9080500" cy="849637"/>
          </a:xfrm>
        </p:spPr>
        <p:txBody>
          <a:bodyPr/>
          <a:lstStyle>
            <a:lvl1pPr algn="ctr">
              <a:defRPr sz="4800" b="1">
                <a:solidFill>
                  <a:schemeClr val="bg1"/>
                </a:solidFill>
                <a:latin typeface="Verdana" panose="020B0604030504040204" pitchFamily="34" charset="0"/>
                <a:ea typeface="Verdana" panose="020B0604030504040204" pitchFamily="34" charset="0"/>
              </a:defRPr>
            </a:lvl1pPr>
          </a:lstStyle>
          <a:p>
            <a:pPr lvl="0"/>
            <a:r>
              <a:rPr lang="en-GB" dirty="0"/>
              <a:t>ESITYKSEN OTSIKKO</a:t>
            </a:r>
          </a:p>
        </p:txBody>
      </p:sp>
    </p:spTree>
    <p:extLst>
      <p:ext uri="{BB962C8B-B14F-4D97-AF65-F5344CB8AC3E}">
        <p14:creationId xmlns:p14="http://schemas.microsoft.com/office/powerpoint/2010/main" val="1116497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sityksen otsikko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1695" y="0"/>
            <a:ext cx="122174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46504E8-448A-8B3D-0864-B208E2B779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66060" y="799439"/>
            <a:ext cx="2050666" cy="2050666"/>
          </a:xfrm>
          <a:prstGeom prst="rect">
            <a:avLst/>
          </a:prstGeom>
        </p:spPr>
      </p:pic>
      <p:sp>
        <p:nvSpPr>
          <p:cNvPr id="11" name="Rectangle 10">
            <a:extLst>
              <a:ext uri="{FF2B5EF4-FFF2-40B4-BE49-F238E27FC236}">
                <a16:creationId xmlns:a16="http://schemas.microsoft.com/office/drawing/2014/main" id="{F9376872-47DE-B863-A785-C413E80001E4}"/>
              </a:ext>
            </a:extLst>
          </p:cNvPr>
          <p:cNvSpPr/>
          <p:nvPr userDrawn="1"/>
        </p:nvSpPr>
        <p:spPr>
          <a:xfrm>
            <a:off x="0" y="3802779"/>
            <a:ext cx="12219095" cy="3055221"/>
          </a:xfrm>
          <a:custGeom>
            <a:avLst/>
            <a:gdLst>
              <a:gd name="connsiteX0" fmla="*/ 0 w 12531766"/>
              <a:gd name="connsiteY0" fmla="*/ 0 h 3107473"/>
              <a:gd name="connsiteX1" fmla="*/ 12531766 w 12531766"/>
              <a:gd name="connsiteY1" fmla="*/ 0 h 3107473"/>
              <a:gd name="connsiteX2" fmla="*/ 12531766 w 12531766"/>
              <a:gd name="connsiteY2" fmla="*/ 3107473 h 3107473"/>
              <a:gd name="connsiteX3" fmla="*/ 0 w 12531766"/>
              <a:gd name="connsiteY3" fmla="*/ 3107473 h 3107473"/>
              <a:gd name="connsiteX4" fmla="*/ 0 w 12531766"/>
              <a:gd name="connsiteY4" fmla="*/ 0 h 3107473"/>
              <a:gd name="connsiteX0" fmla="*/ 0 w 12531766"/>
              <a:gd name="connsiteY0" fmla="*/ 0 h 3107473"/>
              <a:gd name="connsiteX1" fmla="*/ 6093796 w 12531766"/>
              <a:gd name="connsiteY1" fmla="*/ 7434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078927 w 12531766"/>
              <a:gd name="connsiteY1" fmla="*/ 2044390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071493 w 12531766"/>
              <a:gd name="connsiteY1" fmla="*/ 2542478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101230 w 12531766"/>
              <a:gd name="connsiteY1" fmla="*/ 2207942 h 3107473"/>
              <a:gd name="connsiteX2" fmla="*/ 12531766 w 12531766"/>
              <a:gd name="connsiteY2" fmla="*/ 0 h 3107473"/>
              <a:gd name="connsiteX3" fmla="*/ 12531766 w 12531766"/>
              <a:gd name="connsiteY3" fmla="*/ 3107473 h 3107473"/>
              <a:gd name="connsiteX4" fmla="*/ 0 w 12531766"/>
              <a:gd name="connsiteY4" fmla="*/ 3107473 h 3107473"/>
              <a:gd name="connsiteX5" fmla="*/ 0 w 12531766"/>
              <a:gd name="connsiteY5" fmla="*/ 0 h 3107473"/>
              <a:gd name="connsiteX0" fmla="*/ 0 w 12531766"/>
              <a:gd name="connsiteY0" fmla="*/ 0 h 3107473"/>
              <a:gd name="connsiteX1" fmla="*/ 6101230 w 12531766"/>
              <a:gd name="connsiteY1" fmla="*/ 2207942 h 3107473"/>
              <a:gd name="connsiteX2" fmla="*/ 12183423 w 12531766"/>
              <a:gd name="connsiteY2" fmla="*/ 8708 h 3107473"/>
              <a:gd name="connsiteX3" fmla="*/ 12531766 w 12531766"/>
              <a:gd name="connsiteY3" fmla="*/ 3107473 h 3107473"/>
              <a:gd name="connsiteX4" fmla="*/ 0 w 12531766"/>
              <a:gd name="connsiteY4" fmla="*/ 3107473 h 3107473"/>
              <a:gd name="connsiteX5" fmla="*/ 0 w 12531766"/>
              <a:gd name="connsiteY5" fmla="*/ 0 h 3107473"/>
              <a:gd name="connsiteX0" fmla="*/ 0 w 12183423"/>
              <a:gd name="connsiteY0" fmla="*/ 0 h 3124890"/>
              <a:gd name="connsiteX1" fmla="*/ 6101230 w 12183423"/>
              <a:gd name="connsiteY1" fmla="*/ 2207942 h 3124890"/>
              <a:gd name="connsiteX2" fmla="*/ 12183423 w 12183423"/>
              <a:gd name="connsiteY2" fmla="*/ 8708 h 3124890"/>
              <a:gd name="connsiteX3" fmla="*/ 12157298 w 12183423"/>
              <a:gd name="connsiteY3" fmla="*/ 3124890 h 3124890"/>
              <a:gd name="connsiteX4" fmla="*/ 0 w 12183423"/>
              <a:gd name="connsiteY4" fmla="*/ 3107473 h 3124890"/>
              <a:gd name="connsiteX5" fmla="*/ 0 w 12183423"/>
              <a:gd name="connsiteY5" fmla="*/ 0 h 3124890"/>
              <a:gd name="connsiteX0" fmla="*/ 0 w 12218257"/>
              <a:gd name="connsiteY0" fmla="*/ 26127 h 3151017"/>
              <a:gd name="connsiteX1" fmla="*/ 6101230 w 12218257"/>
              <a:gd name="connsiteY1" fmla="*/ 2234069 h 3151017"/>
              <a:gd name="connsiteX2" fmla="*/ 12218257 w 12218257"/>
              <a:gd name="connsiteY2" fmla="*/ 0 h 3151017"/>
              <a:gd name="connsiteX3" fmla="*/ 12157298 w 12218257"/>
              <a:gd name="connsiteY3" fmla="*/ 3151017 h 3151017"/>
              <a:gd name="connsiteX4" fmla="*/ 0 w 12218257"/>
              <a:gd name="connsiteY4" fmla="*/ 3133600 h 3151017"/>
              <a:gd name="connsiteX5" fmla="*/ 0 w 12218257"/>
              <a:gd name="connsiteY5" fmla="*/ 26127 h 3151017"/>
              <a:gd name="connsiteX0" fmla="*/ 0 w 12218257"/>
              <a:gd name="connsiteY0" fmla="*/ 26127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26127 h 3133600"/>
              <a:gd name="connsiteX0" fmla="*/ 0 w 12218257"/>
              <a:gd name="connsiteY0" fmla="*/ 26127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26127 h 3133600"/>
              <a:gd name="connsiteX0" fmla="*/ 0 w 12218257"/>
              <a:gd name="connsiteY0" fmla="*/ 26127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26127 h 3133600"/>
              <a:gd name="connsiteX0" fmla="*/ 0 w 12218257"/>
              <a:gd name="connsiteY0" fmla="*/ 17419 h 3133600"/>
              <a:gd name="connsiteX1" fmla="*/ 6101230 w 12218257"/>
              <a:gd name="connsiteY1" fmla="*/ 2234069 h 3133600"/>
              <a:gd name="connsiteX2" fmla="*/ 12218257 w 12218257"/>
              <a:gd name="connsiteY2" fmla="*/ 0 h 3133600"/>
              <a:gd name="connsiteX3" fmla="*/ 12209549 w 12218257"/>
              <a:gd name="connsiteY3" fmla="*/ 3072640 h 3133600"/>
              <a:gd name="connsiteX4" fmla="*/ 0 w 12218257"/>
              <a:gd name="connsiteY4" fmla="*/ 3133600 h 3133600"/>
              <a:gd name="connsiteX5" fmla="*/ 0 w 12218257"/>
              <a:gd name="connsiteY5" fmla="*/ 17419 h 3133600"/>
              <a:gd name="connsiteX0" fmla="*/ 0 w 12218257"/>
              <a:gd name="connsiteY0" fmla="*/ 17419 h 3072640"/>
              <a:gd name="connsiteX1" fmla="*/ 6101230 w 12218257"/>
              <a:gd name="connsiteY1" fmla="*/ 2234069 h 3072640"/>
              <a:gd name="connsiteX2" fmla="*/ 12218257 w 12218257"/>
              <a:gd name="connsiteY2" fmla="*/ 0 h 3072640"/>
              <a:gd name="connsiteX3" fmla="*/ 12209549 w 12218257"/>
              <a:gd name="connsiteY3" fmla="*/ 3072640 h 3072640"/>
              <a:gd name="connsiteX4" fmla="*/ 252548 w 12218257"/>
              <a:gd name="connsiteY4" fmla="*/ 3072640 h 3072640"/>
              <a:gd name="connsiteX5" fmla="*/ 0 w 12218257"/>
              <a:gd name="connsiteY5" fmla="*/ 17419 h 3072640"/>
              <a:gd name="connsiteX0" fmla="*/ 0 w 12218257"/>
              <a:gd name="connsiteY0" fmla="*/ 17419 h 3072640"/>
              <a:gd name="connsiteX1" fmla="*/ 6101230 w 12218257"/>
              <a:gd name="connsiteY1" fmla="*/ 2234069 h 3072640"/>
              <a:gd name="connsiteX2" fmla="*/ 12218257 w 12218257"/>
              <a:gd name="connsiteY2" fmla="*/ 0 h 3072640"/>
              <a:gd name="connsiteX3" fmla="*/ 12209549 w 12218257"/>
              <a:gd name="connsiteY3" fmla="*/ 3072640 h 3072640"/>
              <a:gd name="connsiteX4" fmla="*/ 0 w 12218257"/>
              <a:gd name="connsiteY4" fmla="*/ 3072640 h 3072640"/>
              <a:gd name="connsiteX5" fmla="*/ 0 w 12218257"/>
              <a:gd name="connsiteY5" fmla="*/ 17419 h 3072640"/>
              <a:gd name="connsiteX0" fmla="*/ 0 w 12218257"/>
              <a:gd name="connsiteY0" fmla="*/ 17419 h 3072640"/>
              <a:gd name="connsiteX1" fmla="*/ 6101230 w 12218257"/>
              <a:gd name="connsiteY1" fmla="*/ 2234069 h 3072640"/>
              <a:gd name="connsiteX2" fmla="*/ 12218257 w 12218257"/>
              <a:gd name="connsiteY2" fmla="*/ 0 h 3072640"/>
              <a:gd name="connsiteX3" fmla="*/ 12209549 w 12218257"/>
              <a:gd name="connsiteY3" fmla="*/ 3072640 h 3072640"/>
              <a:gd name="connsiteX4" fmla="*/ 0 w 12218257"/>
              <a:gd name="connsiteY4" fmla="*/ 3037805 h 3072640"/>
              <a:gd name="connsiteX5" fmla="*/ 0 w 12218257"/>
              <a:gd name="connsiteY5" fmla="*/ 17419 h 3072640"/>
              <a:gd name="connsiteX0" fmla="*/ 0 w 12218257"/>
              <a:gd name="connsiteY0" fmla="*/ 17419 h 3072640"/>
              <a:gd name="connsiteX1" fmla="*/ 6101230 w 12218257"/>
              <a:gd name="connsiteY1" fmla="*/ 2234069 h 3072640"/>
              <a:gd name="connsiteX2" fmla="*/ 12218257 w 12218257"/>
              <a:gd name="connsiteY2" fmla="*/ 0 h 3072640"/>
              <a:gd name="connsiteX3" fmla="*/ 12200840 w 12218257"/>
              <a:gd name="connsiteY3" fmla="*/ 3072640 h 3072640"/>
              <a:gd name="connsiteX4" fmla="*/ 0 w 12218257"/>
              <a:gd name="connsiteY4" fmla="*/ 3037805 h 3072640"/>
              <a:gd name="connsiteX5" fmla="*/ 0 w 12218257"/>
              <a:gd name="connsiteY5" fmla="*/ 17419 h 3072640"/>
              <a:gd name="connsiteX0" fmla="*/ 0 w 12218257"/>
              <a:gd name="connsiteY0" fmla="*/ 17419 h 3037805"/>
              <a:gd name="connsiteX1" fmla="*/ 6101230 w 12218257"/>
              <a:gd name="connsiteY1" fmla="*/ 2234069 h 3037805"/>
              <a:gd name="connsiteX2" fmla="*/ 12218257 w 12218257"/>
              <a:gd name="connsiteY2" fmla="*/ 0 h 3037805"/>
              <a:gd name="connsiteX3" fmla="*/ 12192131 w 12218257"/>
              <a:gd name="connsiteY3" fmla="*/ 3029097 h 3037805"/>
              <a:gd name="connsiteX4" fmla="*/ 0 w 12218257"/>
              <a:gd name="connsiteY4" fmla="*/ 3037805 h 3037805"/>
              <a:gd name="connsiteX5" fmla="*/ 0 w 12218257"/>
              <a:gd name="connsiteY5" fmla="*/ 17419 h 3037805"/>
              <a:gd name="connsiteX0" fmla="*/ 0 w 12218257"/>
              <a:gd name="connsiteY0" fmla="*/ 17419 h 3037805"/>
              <a:gd name="connsiteX1" fmla="*/ 6101230 w 12218257"/>
              <a:gd name="connsiteY1" fmla="*/ 2234069 h 3037805"/>
              <a:gd name="connsiteX2" fmla="*/ 12218257 w 12218257"/>
              <a:gd name="connsiteY2" fmla="*/ 0 h 3037805"/>
              <a:gd name="connsiteX3" fmla="*/ 12166006 w 12218257"/>
              <a:gd name="connsiteY3" fmla="*/ 3029097 h 3037805"/>
              <a:gd name="connsiteX4" fmla="*/ 0 w 12218257"/>
              <a:gd name="connsiteY4" fmla="*/ 3037805 h 3037805"/>
              <a:gd name="connsiteX5" fmla="*/ 0 w 12218257"/>
              <a:gd name="connsiteY5" fmla="*/ 17419 h 3037805"/>
              <a:gd name="connsiteX0" fmla="*/ 0 w 12219095"/>
              <a:gd name="connsiteY0" fmla="*/ 17419 h 3037805"/>
              <a:gd name="connsiteX1" fmla="*/ 6101230 w 12219095"/>
              <a:gd name="connsiteY1" fmla="*/ 2234069 h 3037805"/>
              <a:gd name="connsiteX2" fmla="*/ 12218257 w 12219095"/>
              <a:gd name="connsiteY2" fmla="*/ 0 h 3037805"/>
              <a:gd name="connsiteX3" fmla="*/ 12218257 w 12219095"/>
              <a:gd name="connsiteY3" fmla="*/ 3037805 h 3037805"/>
              <a:gd name="connsiteX4" fmla="*/ 0 w 12219095"/>
              <a:gd name="connsiteY4" fmla="*/ 3037805 h 3037805"/>
              <a:gd name="connsiteX5" fmla="*/ 0 w 12219095"/>
              <a:gd name="connsiteY5" fmla="*/ 17419 h 3037805"/>
              <a:gd name="connsiteX0" fmla="*/ 0 w 12219095"/>
              <a:gd name="connsiteY0" fmla="*/ 17419 h 3037805"/>
              <a:gd name="connsiteX1" fmla="*/ 6092521 w 12219095"/>
              <a:gd name="connsiteY1" fmla="*/ 2347280 h 3037805"/>
              <a:gd name="connsiteX2" fmla="*/ 12218257 w 12219095"/>
              <a:gd name="connsiteY2" fmla="*/ 0 h 3037805"/>
              <a:gd name="connsiteX3" fmla="*/ 12218257 w 12219095"/>
              <a:gd name="connsiteY3" fmla="*/ 3037805 h 3037805"/>
              <a:gd name="connsiteX4" fmla="*/ 0 w 12219095"/>
              <a:gd name="connsiteY4" fmla="*/ 3037805 h 3037805"/>
              <a:gd name="connsiteX5" fmla="*/ 0 w 12219095"/>
              <a:gd name="connsiteY5" fmla="*/ 17419 h 3037805"/>
              <a:gd name="connsiteX0" fmla="*/ 0 w 12219095"/>
              <a:gd name="connsiteY0" fmla="*/ 17419 h 3037805"/>
              <a:gd name="connsiteX1" fmla="*/ 6109938 w 12219095"/>
              <a:gd name="connsiteY1" fmla="*/ 2234068 h 3037805"/>
              <a:gd name="connsiteX2" fmla="*/ 12218257 w 12219095"/>
              <a:gd name="connsiteY2" fmla="*/ 0 h 3037805"/>
              <a:gd name="connsiteX3" fmla="*/ 12218257 w 12219095"/>
              <a:gd name="connsiteY3" fmla="*/ 3037805 h 3037805"/>
              <a:gd name="connsiteX4" fmla="*/ 0 w 12219095"/>
              <a:gd name="connsiteY4" fmla="*/ 3037805 h 3037805"/>
              <a:gd name="connsiteX5" fmla="*/ 0 w 12219095"/>
              <a:gd name="connsiteY5" fmla="*/ 17419 h 3037805"/>
              <a:gd name="connsiteX0" fmla="*/ 0 w 12219095"/>
              <a:gd name="connsiteY0" fmla="*/ 0 h 3055221"/>
              <a:gd name="connsiteX1" fmla="*/ 6109938 w 12219095"/>
              <a:gd name="connsiteY1" fmla="*/ 2251484 h 3055221"/>
              <a:gd name="connsiteX2" fmla="*/ 12218257 w 12219095"/>
              <a:gd name="connsiteY2" fmla="*/ 17416 h 3055221"/>
              <a:gd name="connsiteX3" fmla="*/ 12218257 w 12219095"/>
              <a:gd name="connsiteY3" fmla="*/ 3055221 h 3055221"/>
              <a:gd name="connsiteX4" fmla="*/ 0 w 12219095"/>
              <a:gd name="connsiteY4" fmla="*/ 3055221 h 3055221"/>
              <a:gd name="connsiteX5" fmla="*/ 0 w 12219095"/>
              <a:gd name="connsiteY5" fmla="*/ 0 h 305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9095" h="3055221">
                <a:moveTo>
                  <a:pt x="0" y="0"/>
                </a:moveTo>
                <a:lnTo>
                  <a:pt x="6109938" y="2251484"/>
                </a:lnTo>
                <a:lnTo>
                  <a:pt x="12218257" y="17416"/>
                </a:lnTo>
                <a:cubicBezTo>
                  <a:pt x="12215354" y="1041629"/>
                  <a:pt x="12221160" y="2031008"/>
                  <a:pt x="12218257" y="3055221"/>
                </a:cubicBezTo>
                <a:lnTo>
                  <a:pt x="0" y="3055221"/>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Esityksen</a:t>
            </a:r>
            <a:r>
              <a:rPr lang="en-US" dirty="0"/>
              <a:t> </a:t>
            </a:r>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849637"/>
          </a:xfrm>
        </p:spPr>
        <p:txBody>
          <a:bodyPr/>
          <a:lstStyle>
            <a:lvl1pPr algn="ctr">
              <a:defRPr sz="4800" b="1">
                <a:solidFill>
                  <a:schemeClr val="tx2"/>
                </a:solidFill>
                <a:latin typeface="Verdana" panose="020B0604030504040204" pitchFamily="34" charset="0"/>
                <a:ea typeface="Verdana" panose="020B0604030504040204" pitchFamily="34" charset="0"/>
              </a:defRPr>
            </a:lvl1pPr>
          </a:lstStyle>
          <a:p>
            <a:pPr lvl="0"/>
            <a:r>
              <a:rPr lang="en-GB" dirty="0"/>
              <a:t>ESITYKSEN OTSIKKO</a:t>
            </a:r>
          </a:p>
        </p:txBody>
      </p:sp>
    </p:spTree>
    <p:extLst>
      <p:ext uri="{BB962C8B-B14F-4D97-AF65-F5344CB8AC3E}">
        <p14:creationId xmlns:p14="http://schemas.microsoft.com/office/powerpoint/2010/main" val="595083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äliotsikko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1695" y="0"/>
            <a:ext cx="122174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B9055D3A-9020-C1A1-3B66-A99190D99E22}"/>
              </a:ext>
            </a:extLst>
          </p:cNvPr>
          <p:cNvSpPr>
            <a:spLocks noGrp="1"/>
          </p:cNvSpPr>
          <p:nvPr>
            <p:ph type="pic" sz="quarter" idx="21" hasCustomPrompt="1"/>
          </p:nvPr>
        </p:nvSpPr>
        <p:spPr>
          <a:xfrm>
            <a:off x="0" y="0"/>
            <a:ext cx="12218988" cy="6858000"/>
          </a:xfrm>
        </p:spPr>
        <p:txBody>
          <a:bodyPr/>
          <a:lstStyle>
            <a:lvl1pPr>
              <a:defRPr>
                <a:solidFill>
                  <a:schemeClr val="accent3"/>
                </a:solidFill>
              </a:defRPr>
            </a:lvl1pPr>
          </a:lstStyle>
          <a:p>
            <a:r>
              <a:rPr lang="en-GB" dirty="0"/>
              <a:t>Kuva</a:t>
            </a:r>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7" name="Date Placeholder 3">
            <a:extLst>
              <a:ext uri="{FF2B5EF4-FFF2-40B4-BE49-F238E27FC236}">
                <a16:creationId xmlns:a16="http://schemas.microsoft.com/office/drawing/2014/main" id="{91DF4130-9FE6-EBF2-5F22-C05A9D0A867E}"/>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9" name="Picture Placeholder 9">
            <a:extLst>
              <a:ext uri="{FF2B5EF4-FFF2-40B4-BE49-F238E27FC236}">
                <a16:creationId xmlns:a16="http://schemas.microsoft.com/office/drawing/2014/main" id="{7D1F9050-BA1A-2415-904F-43C15A560296}"/>
              </a:ext>
            </a:extLst>
          </p:cNvPr>
          <p:cNvSpPr>
            <a:spLocks noGrp="1"/>
          </p:cNvSpPr>
          <p:nvPr>
            <p:ph type="pic" sz="quarter" idx="20" hasCustomPrompt="1"/>
          </p:nvPr>
        </p:nvSpPr>
        <p:spPr>
          <a:xfrm>
            <a:off x="1457162" y="6103516"/>
            <a:ext cx="674970" cy="529626"/>
          </a:xfrm>
          <a:prstGeom prst="rect">
            <a:avLst/>
          </a:prstGeom>
          <a:noFill/>
        </p:spPr>
        <p:txBody>
          <a:bodyPr lIns="36000" rIns="36000" anchor="ctr"/>
          <a:lstStyle>
            <a:lvl1pPr algn="ctr">
              <a:defRPr sz="900" b="0">
                <a:solidFill>
                  <a:schemeClr val="bg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1840263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äliotsikko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7" name="Date Placeholder 3">
            <a:extLst>
              <a:ext uri="{FF2B5EF4-FFF2-40B4-BE49-F238E27FC236}">
                <a16:creationId xmlns:a16="http://schemas.microsoft.com/office/drawing/2014/main" id="{15A799BE-098B-93C4-7C33-D261F1F8E8ED}"/>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9" name="Picture Placeholder 9">
            <a:extLst>
              <a:ext uri="{FF2B5EF4-FFF2-40B4-BE49-F238E27FC236}">
                <a16:creationId xmlns:a16="http://schemas.microsoft.com/office/drawing/2014/main" id="{280DE037-4C76-11FF-F9BD-DBC925BC96E7}"/>
              </a:ext>
            </a:extLst>
          </p:cNvPr>
          <p:cNvSpPr>
            <a:spLocks noGrp="1"/>
          </p:cNvSpPr>
          <p:nvPr>
            <p:ph type="pic" sz="quarter" idx="20" hasCustomPrompt="1"/>
          </p:nvPr>
        </p:nvSpPr>
        <p:spPr>
          <a:xfrm>
            <a:off x="1457162" y="6103516"/>
            <a:ext cx="674970" cy="529626"/>
          </a:xfrm>
          <a:prstGeom prst="rect">
            <a:avLst/>
          </a:prstGeom>
          <a:noFill/>
        </p:spPr>
        <p:txBody>
          <a:bodyPr lIns="36000" rIns="36000" anchor="ctr"/>
          <a:lstStyle>
            <a:lvl1pPr algn="ctr">
              <a:defRPr sz="900" b="0">
                <a:solidFill>
                  <a:schemeClr val="bg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298073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äliotsikko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348601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äliotsikko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7" name="Date Placeholder 3">
            <a:extLst>
              <a:ext uri="{FF2B5EF4-FFF2-40B4-BE49-F238E27FC236}">
                <a16:creationId xmlns:a16="http://schemas.microsoft.com/office/drawing/2014/main" id="{9F26B44F-270B-CFF1-3654-6822D27C0199}"/>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9" name="Picture Placeholder 9">
            <a:extLst>
              <a:ext uri="{FF2B5EF4-FFF2-40B4-BE49-F238E27FC236}">
                <a16:creationId xmlns:a16="http://schemas.microsoft.com/office/drawing/2014/main" id="{809F23C5-CCE6-D781-3626-2AEBE545B356}"/>
              </a:ext>
            </a:extLst>
          </p:cNvPr>
          <p:cNvSpPr>
            <a:spLocks noGrp="1"/>
          </p:cNvSpPr>
          <p:nvPr>
            <p:ph type="pic" sz="quarter" idx="20" hasCustomPrompt="1"/>
          </p:nvPr>
        </p:nvSpPr>
        <p:spPr>
          <a:xfrm>
            <a:off x="1457162" y="6103516"/>
            <a:ext cx="674970" cy="529626"/>
          </a:xfrm>
          <a:prstGeom prst="rect">
            <a:avLst/>
          </a:prstGeom>
          <a:noFill/>
        </p:spPr>
        <p:txBody>
          <a:bodyPr lIns="36000" rIns="36000" anchor="ctr"/>
          <a:lstStyle>
            <a:lvl1pPr algn="ctr">
              <a:defRPr sz="900" b="0">
                <a:solidFill>
                  <a:schemeClr val="bg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498614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äliotsikko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7" name="Date Placeholder 3">
            <a:extLst>
              <a:ext uri="{FF2B5EF4-FFF2-40B4-BE49-F238E27FC236}">
                <a16:creationId xmlns:a16="http://schemas.microsoft.com/office/drawing/2014/main" id="{1D3901E3-20E2-DAF6-2361-46F3D878DF48}"/>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9" name="Picture Placeholder 9">
            <a:extLst>
              <a:ext uri="{FF2B5EF4-FFF2-40B4-BE49-F238E27FC236}">
                <a16:creationId xmlns:a16="http://schemas.microsoft.com/office/drawing/2014/main" id="{7A69C8BC-779B-C8AD-BB4D-6F8A7DDB47C6}"/>
              </a:ext>
            </a:extLst>
          </p:cNvPr>
          <p:cNvSpPr>
            <a:spLocks noGrp="1"/>
          </p:cNvSpPr>
          <p:nvPr>
            <p:ph type="pic" sz="quarter" idx="20" hasCustomPrompt="1"/>
          </p:nvPr>
        </p:nvSpPr>
        <p:spPr>
          <a:xfrm>
            <a:off x="1457162" y="6103516"/>
            <a:ext cx="674970" cy="529626"/>
          </a:xfrm>
          <a:prstGeom prst="rect">
            <a:avLst/>
          </a:prstGeom>
          <a:noFill/>
        </p:spPr>
        <p:txBody>
          <a:bodyPr lIns="36000" rIns="36000" anchor="ctr"/>
          <a:lstStyle>
            <a:lvl1pPr algn="ctr">
              <a:defRPr sz="900" b="0">
                <a:solidFill>
                  <a:schemeClr val="bg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822155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äliotsikko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7" name="Date Placeholder 3">
            <a:extLst>
              <a:ext uri="{FF2B5EF4-FFF2-40B4-BE49-F238E27FC236}">
                <a16:creationId xmlns:a16="http://schemas.microsoft.com/office/drawing/2014/main" id="{8D154CE4-A22F-D506-C266-ACD1CD8AEAAE}"/>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9" name="Picture Placeholder 9">
            <a:extLst>
              <a:ext uri="{FF2B5EF4-FFF2-40B4-BE49-F238E27FC236}">
                <a16:creationId xmlns:a16="http://schemas.microsoft.com/office/drawing/2014/main" id="{8C6C4B02-F93D-CBD2-C060-97171DD66375}"/>
              </a:ext>
            </a:extLst>
          </p:cNvPr>
          <p:cNvSpPr>
            <a:spLocks noGrp="1"/>
          </p:cNvSpPr>
          <p:nvPr>
            <p:ph type="pic" sz="quarter" idx="20" hasCustomPrompt="1"/>
          </p:nvPr>
        </p:nvSpPr>
        <p:spPr>
          <a:xfrm>
            <a:off x="1457162" y="6103516"/>
            <a:ext cx="674970" cy="529626"/>
          </a:xfrm>
          <a:prstGeom prst="rect">
            <a:avLst/>
          </a:prstGeom>
          <a:noFill/>
        </p:spPr>
        <p:txBody>
          <a:bodyPr lIns="36000" rIns="36000" anchor="ctr"/>
          <a:lstStyle>
            <a:lvl1pPr algn="ctr">
              <a:defRPr sz="900" b="0">
                <a:solidFill>
                  <a:schemeClr val="bg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5642603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ipalsta 1">
    <p:spTree>
      <p:nvGrpSpPr>
        <p:cNvPr id="1" name=""/>
        <p:cNvGrpSpPr/>
        <p:nvPr/>
      </p:nvGrpSpPr>
      <p:grpSpPr>
        <a:xfrm>
          <a:off x="0" y="0"/>
          <a:ext cx="0" cy="0"/>
          <a:chOff x="0" y="0"/>
          <a:chExt cx="0" cy="0"/>
        </a:xfrm>
      </p:grpSpPr>
      <p:sp>
        <p:nvSpPr>
          <p:cNvPr id="16" name="Title Placeholder 8">
            <a:extLst>
              <a:ext uri="{FF2B5EF4-FFF2-40B4-BE49-F238E27FC236}">
                <a16:creationId xmlns:a16="http://schemas.microsoft.com/office/drawing/2014/main" id="{F2F83153-A03C-E700-98A0-AD7705A5473D}"/>
              </a:ext>
            </a:extLst>
          </p:cNvPr>
          <p:cNvSpPr>
            <a:spLocks noGrp="1"/>
          </p:cNvSpPr>
          <p:nvPr>
            <p:ph type="title" hasCustomPrompt="1"/>
          </p:nvPr>
        </p:nvSpPr>
        <p:spPr>
          <a:xfrm>
            <a:off x="674782" y="387292"/>
            <a:ext cx="10708958"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17" name="Slide Number Placeholder 5">
            <a:extLst>
              <a:ext uri="{FF2B5EF4-FFF2-40B4-BE49-F238E27FC236}">
                <a16:creationId xmlns:a16="http://schemas.microsoft.com/office/drawing/2014/main" id="{13918F6B-BC49-83CB-187E-136DD3C8E1CF}"/>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5" name="Text Placeholder 7">
            <a:extLst>
              <a:ext uri="{FF2B5EF4-FFF2-40B4-BE49-F238E27FC236}">
                <a16:creationId xmlns:a16="http://schemas.microsoft.com/office/drawing/2014/main" id="{2558D2D8-33F5-3EAA-46AB-B62AE9D81E5A}"/>
              </a:ext>
            </a:extLst>
          </p:cNvPr>
          <p:cNvSpPr>
            <a:spLocks noGrp="1"/>
          </p:cNvSpPr>
          <p:nvPr>
            <p:ph type="body" sz="quarter" idx="12" hasCustomPrompt="1"/>
          </p:nvPr>
        </p:nvSpPr>
        <p:spPr>
          <a:xfrm>
            <a:off x="708016" y="1725346"/>
            <a:ext cx="10675724" cy="2169046"/>
          </a:xfrm>
          <a:prstGeom prst="rect">
            <a:avLst/>
          </a:prstGeom>
        </p:spPr>
        <p:txBody>
          <a:bodyPr/>
          <a:lstStyle>
            <a:lvl1pPr marL="0" indent="0">
              <a:buFont typeface="Arial" panose="020B0604020202020204" pitchFamily="34" charset="0"/>
              <a:buNone/>
              <a:defRPr b="0">
                <a:solidFill>
                  <a:schemeClr val="accent2"/>
                </a:solidFill>
                <a:latin typeface="+mj-lt"/>
              </a:defRPr>
            </a:lvl1pPr>
          </a:lstStyle>
          <a:p>
            <a:pPr lvl="0"/>
            <a:r>
              <a:rPr lang="en-US" dirty="0" err="1"/>
              <a:t>Leipäteksti</a:t>
            </a:r>
            <a:endParaRPr lang="en-US" dirty="0"/>
          </a:p>
        </p:txBody>
      </p:sp>
      <p:sp>
        <p:nvSpPr>
          <p:cNvPr id="3" name="Date Placeholder 3">
            <a:extLst>
              <a:ext uri="{FF2B5EF4-FFF2-40B4-BE49-F238E27FC236}">
                <a16:creationId xmlns:a16="http://schemas.microsoft.com/office/drawing/2014/main" id="{0CD41C0B-FD18-2952-52EC-B32F99FE6449}"/>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4" name="Picture Placeholder 9">
            <a:extLst>
              <a:ext uri="{FF2B5EF4-FFF2-40B4-BE49-F238E27FC236}">
                <a16:creationId xmlns:a16="http://schemas.microsoft.com/office/drawing/2014/main" id="{AA6A7DBF-1C59-4E84-250A-0246B1E3BCCE}"/>
              </a:ext>
            </a:extLst>
          </p:cNvPr>
          <p:cNvSpPr>
            <a:spLocks noGrp="1"/>
          </p:cNvSpPr>
          <p:nvPr>
            <p:ph type="pic" sz="quarter" idx="18"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1771255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ipalsta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EFA48B6-33E3-5EC0-AE20-F6E44175D7E0}"/>
              </a:ext>
            </a:extLst>
          </p:cNvPr>
          <p:cNvSpPr>
            <a:spLocks noGrp="1"/>
          </p:cNvSpPr>
          <p:nvPr>
            <p:ph type="body" sz="quarter" idx="11" hasCustomPrompt="1"/>
          </p:nvPr>
        </p:nvSpPr>
        <p:spPr>
          <a:xfrm>
            <a:off x="708015" y="1725345"/>
            <a:ext cx="5253306"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9" name="Text Placeholder 7">
            <a:extLst>
              <a:ext uri="{FF2B5EF4-FFF2-40B4-BE49-F238E27FC236}">
                <a16:creationId xmlns:a16="http://schemas.microsoft.com/office/drawing/2014/main" id="{CC45FC7E-9BF9-3941-3167-9CFFB704C1EA}"/>
              </a:ext>
            </a:extLst>
          </p:cNvPr>
          <p:cNvSpPr>
            <a:spLocks noGrp="1"/>
          </p:cNvSpPr>
          <p:nvPr>
            <p:ph type="body" sz="quarter" idx="12" hasCustomPrompt="1"/>
          </p:nvPr>
        </p:nvSpPr>
        <p:spPr>
          <a:xfrm>
            <a:off x="708016" y="2271056"/>
            <a:ext cx="5253305" cy="1623336"/>
          </a:xfrm>
          <a:prstGeom prst="rect">
            <a:avLst/>
          </a:prstGeom>
        </p:spPr>
        <p:txBody>
          <a:bodyPr/>
          <a:lstStyle>
            <a:lvl1pPr marL="0" indent="0">
              <a:buFont typeface="Arial" panose="020B0604020202020204" pitchFamily="34" charset="0"/>
              <a:buNone/>
              <a:defRPr b="0">
                <a:solidFill>
                  <a:schemeClr val="accent2"/>
                </a:solidFill>
                <a:latin typeface="+mj-lt"/>
              </a:defRPr>
            </a:lvl1pPr>
          </a:lstStyle>
          <a:p>
            <a:pPr lvl="0"/>
            <a:r>
              <a:rPr lang="en-US" dirty="0" err="1"/>
              <a:t>Leipäteksti</a:t>
            </a:r>
            <a:endParaRPr lang="en-US" dirty="0"/>
          </a:p>
        </p:txBody>
      </p:sp>
      <p:sp>
        <p:nvSpPr>
          <p:cNvPr id="12" name="Text Placeholder 7">
            <a:extLst>
              <a:ext uri="{FF2B5EF4-FFF2-40B4-BE49-F238E27FC236}">
                <a16:creationId xmlns:a16="http://schemas.microsoft.com/office/drawing/2014/main" id="{07AF27A4-592C-1CB2-FD2F-4F2440ACF1CE}"/>
              </a:ext>
            </a:extLst>
          </p:cNvPr>
          <p:cNvSpPr>
            <a:spLocks noGrp="1"/>
          </p:cNvSpPr>
          <p:nvPr>
            <p:ph type="body" sz="quarter" idx="15" hasCustomPrompt="1"/>
          </p:nvPr>
        </p:nvSpPr>
        <p:spPr>
          <a:xfrm>
            <a:off x="6173149" y="1725345"/>
            <a:ext cx="5201042"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3" name="Text Placeholder 7">
            <a:extLst>
              <a:ext uri="{FF2B5EF4-FFF2-40B4-BE49-F238E27FC236}">
                <a16:creationId xmlns:a16="http://schemas.microsoft.com/office/drawing/2014/main" id="{C393F093-5705-1234-FE3B-C419696BF468}"/>
              </a:ext>
            </a:extLst>
          </p:cNvPr>
          <p:cNvSpPr>
            <a:spLocks noGrp="1"/>
          </p:cNvSpPr>
          <p:nvPr>
            <p:ph type="body" sz="quarter" idx="16" hasCustomPrompt="1"/>
          </p:nvPr>
        </p:nvSpPr>
        <p:spPr>
          <a:xfrm>
            <a:off x="6173150" y="2271056"/>
            <a:ext cx="5201041"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2" name="Title Placeholder 8">
            <a:extLst>
              <a:ext uri="{FF2B5EF4-FFF2-40B4-BE49-F238E27FC236}">
                <a16:creationId xmlns:a16="http://schemas.microsoft.com/office/drawing/2014/main" id="{0C152650-2D79-E4BE-E8BF-B3DAC461A7C2}"/>
              </a:ext>
            </a:extLst>
          </p:cNvPr>
          <p:cNvSpPr>
            <a:spLocks noGrp="1"/>
          </p:cNvSpPr>
          <p:nvPr>
            <p:ph type="title" hasCustomPrompt="1"/>
          </p:nvPr>
        </p:nvSpPr>
        <p:spPr>
          <a:xfrm>
            <a:off x="674782" y="387292"/>
            <a:ext cx="10699408"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24" name="Slide Number Placeholder 5">
            <a:extLst>
              <a:ext uri="{FF2B5EF4-FFF2-40B4-BE49-F238E27FC236}">
                <a16:creationId xmlns:a16="http://schemas.microsoft.com/office/drawing/2014/main" id="{800BEAEB-BE12-3547-5E05-72E681704F29}"/>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Date Placeholder 3">
            <a:extLst>
              <a:ext uri="{FF2B5EF4-FFF2-40B4-BE49-F238E27FC236}">
                <a16:creationId xmlns:a16="http://schemas.microsoft.com/office/drawing/2014/main" id="{B1F05DA9-05F7-23F2-D80E-51FF23DFA227}"/>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3" name="Picture Placeholder 9">
            <a:extLst>
              <a:ext uri="{FF2B5EF4-FFF2-40B4-BE49-F238E27FC236}">
                <a16:creationId xmlns:a16="http://schemas.microsoft.com/office/drawing/2014/main" id="{DE1EC55E-EC1A-237C-3B84-D8B9DC605508}"/>
              </a:ext>
            </a:extLst>
          </p:cNvPr>
          <p:cNvSpPr>
            <a:spLocks noGrp="1"/>
          </p:cNvSpPr>
          <p:nvPr>
            <p:ph type="pic" sz="quarter" idx="18"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810631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ipalsta 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3EC912-6C67-6553-FD88-60B5870D9395}"/>
              </a:ext>
            </a:extLst>
          </p:cNvPr>
          <p:cNvSpPr>
            <a:spLocks noGrp="1"/>
          </p:cNvSpPr>
          <p:nvPr>
            <p:ph type="body" sz="quarter" idx="12" hasCustomPrompt="1"/>
          </p:nvPr>
        </p:nvSpPr>
        <p:spPr>
          <a:xfrm>
            <a:off x="708017" y="1723578"/>
            <a:ext cx="343159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45" name="Text Placeholder 7">
            <a:extLst>
              <a:ext uri="{FF2B5EF4-FFF2-40B4-BE49-F238E27FC236}">
                <a16:creationId xmlns:a16="http://schemas.microsoft.com/office/drawing/2014/main" id="{AFAA911E-6311-8EBD-4C5E-B0DE67F89F69}"/>
              </a:ext>
            </a:extLst>
          </p:cNvPr>
          <p:cNvSpPr>
            <a:spLocks noGrp="1"/>
          </p:cNvSpPr>
          <p:nvPr>
            <p:ph type="body" sz="quarter" idx="16" hasCustomPrompt="1"/>
          </p:nvPr>
        </p:nvSpPr>
        <p:spPr>
          <a:xfrm>
            <a:off x="4351437" y="1723578"/>
            <a:ext cx="343159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49" name="Text Placeholder 7">
            <a:extLst>
              <a:ext uri="{FF2B5EF4-FFF2-40B4-BE49-F238E27FC236}">
                <a16:creationId xmlns:a16="http://schemas.microsoft.com/office/drawing/2014/main" id="{49931BC6-B961-A1D7-69CF-23875155C6FE}"/>
              </a:ext>
            </a:extLst>
          </p:cNvPr>
          <p:cNvSpPr>
            <a:spLocks noGrp="1"/>
          </p:cNvSpPr>
          <p:nvPr>
            <p:ph type="body" sz="quarter" idx="20" hasCustomPrompt="1"/>
          </p:nvPr>
        </p:nvSpPr>
        <p:spPr>
          <a:xfrm>
            <a:off x="7994863" y="1723578"/>
            <a:ext cx="336111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55" name="Title Placeholder 8">
            <a:extLst>
              <a:ext uri="{FF2B5EF4-FFF2-40B4-BE49-F238E27FC236}">
                <a16:creationId xmlns:a16="http://schemas.microsoft.com/office/drawing/2014/main" id="{BE43C603-7774-D043-44EE-6FAEF5E7AD38}"/>
              </a:ext>
            </a:extLst>
          </p:cNvPr>
          <p:cNvSpPr>
            <a:spLocks noGrp="1"/>
          </p:cNvSpPr>
          <p:nvPr>
            <p:ph type="title" hasCustomPrompt="1"/>
          </p:nvPr>
        </p:nvSpPr>
        <p:spPr>
          <a:xfrm>
            <a:off x="674781" y="387292"/>
            <a:ext cx="10681193"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57" name="Slide Number Placeholder 5">
            <a:extLst>
              <a:ext uri="{FF2B5EF4-FFF2-40B4-BE49-F238E27FC236}">
                <a16:creationId xmlns:a16="http://schemas.microsoft.com/office/drawing/2014/main" id="{60362300-B598-063D-87CD-DDA6146BBBAE}"/>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Date Placeholder 3">
            <a:extLst>
              <a:ext uri="{FF2B5EF4-FFF2-40B4-BE49-F238E27FC236}">
                <a16:creationId xmlns:a16="http://schemas.microsoft.com/office/drawing/2014/main" id="{B555F337-5DA1-CA6E-4E87-337F08EB12FA}"/>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3" name="Picture Placeholder 9">
            <a:extLst>
              <a:ext uri="{FF2B5EF4-FFF2-40B4-BE49-F238E27FC236}">
                <a16:creationId xmlns:a16="http://schemas.microsoft.com/office/drawing/2014/main" id="{E57A84C5-5D44-ED36-D943-B6F9EE6411E1}"/>
              </a:ext>
            </a:extLst>
          </p:cNvPr>
          <p:cNvSpPr>
            <a:spLocks noGrp="1"/>
          </p:cNvSpPr>
          <p:nvPr>
            <p:ph type="pic" sz="quarter" idx="18"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2989956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i ja kuva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6096000" y="0"/>
            <a:ext cx="6096000"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5" name="Title Placeholder 8">
            <a:extLst>
              <a:ext uri="{FF2B5EF4-FFF2-40B4-BE49-F238E27FC236}">
                <a16:creationId xmlns:a16="http://schemas.microsoft.com/office/drawing/2014/main" id="{B8B88EE9-3EB1-6874-6A49-1C9E47DD900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9" name="Text Placeholder 7">
            <a:extLst>
              <a:ext uri="{FF2B5EF4-FFF2-40B4-BE49-F238E27FC236}">
                <a16:creationId xmlns:a16="http://schemas.microsoft.com/office/drawing/2014/main" id="{B325DD04-401D-B220-0F0A-C415AA39064B}"/>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6" name="Slide Number Placeholder 5">
            <a:extLst>
              <a:ext uri="{FF2B5EF4-FFF2-40B4-BE49-F238E27FC236}">
                <a16:creationId xmlns:a16="http://schemas.microsoft.com/office/drawing/2014/main" id="{A2E947F2-7CCD-9F3E-6762-C2F3A4B6A706}"/>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Date Placeholder 3">
            <a:extLst>
              <a:ext uri="{FF2B5EF4-FFF2-40B4-BE49-F238E27FC236}">
                <a16:creationId xmlns:a16="http://schemas.microsoft.com/office/drawing/2014/main" id="{A729BC40-C512-C6B9-4069-7A6979C3B83C}"/>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3" name="Picture Placeholder 9">
            <a:extLst>
              <a:ext uri="{FF2B5EF4-FFF2-40B4-BE49-F238E27FC236}">
                <a16:creationId xmlns:a16="http://schemas.microsoft.com/office/drawing/2014/main" id="{E03D888F-D5F3-3076-C8D9-3168BC8E34A2}"/>
              </a:ext>
            </a:extLst>
          </p:cNvPr>
          <p:cNvSpPr>
            <a:spLocks noGrp="1"/>
          </p:cNvSpPr>
          <p:nvPr>
            <p:ph type="pic" sz="quarter" idx="18"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2074460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i ja kuva 2">
    <p:spTree>
      <p:nvGrpSpPr>
        <p:cNvPr id="1" name=""/>
        <p:cNvGrpSpPr/>
        <p:nvPr/>
      </p:nvGrpSpPr>
      <p:grpSpPr>
        <a:xfrm>
          <a:off x="0" y="0"/>
          <a:ext cx="0" cy="0"/>
          <a:chOff x="0" y="0"/>
          <a:chExt cx="0" cy="0"/>
        </a:xfrm>
      </p:grpSpPr>
      <p:pic>
        <p:nvPicPr>
          <p:cNvPr id="3" name="Picture 2" descr="A picture containing text, outdoor&#10;&#10;Description automatically generated">
            <a:extLst>
              <a:ext uri="{FF2B5EF4-FFF2-40B4-BE49-F238E27FC236}">
                <a16:creationId xmlns:a16="http://schemas.microsoft.com/office/drawing/2014/main" id="{62324755-3594-C02F-D748-9CC0E3BC4E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1740"/>
            <a:ext cx="6096000" cy="6856260"/>
          </a:xfrm>
          <a:prstGeom prst="rect">
            <a:avLst/>
          </a:prstGeom>
        </p:spPr>
      </p:pic>
      <p:sp>
        <p:nvSpPr>
          <p:cNvPr id="5" name="Title Placeholder 8">
            <a:extLst>
              <a:ext uri="{FF2B5EF4-FFF2-40B4-BE49-F238E27FC236}">
                <a16:creationId xmlns:a16="http://schemas.microsoft.com/office/drawing/2014/main" id="{B8B88EE9-3EB1-6874-6A49-1C9E47DD900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9" name="Text Placeholder 7">
            <a:extLst>
              <a:ext uri="{FF2B5EF4-FFF2-40B4-BE49-F238E27FC236}">
                <a16:creationId xmlns:a16="http://schemas.microsoft.com/office/drawing/2014/main" id="{B325DD04-401D-B220-0F0A-C415AA39064B}"/>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6" name="Slide Number Placeholder 5">
            <a:extLst>
              <a:ext uri="{FF2B5EF4-FFF2-40B4-BE49-F238E27FC236}">
                <a16:creationId xmlns:a16="http://schemas.microsoft.com/office/drawing/2014/main" id="{A2E947F2-7CCD-9F3E-6762-C2F3A4B6A706}"/>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Date Placeholder 3">
            <a:extLst>
              <a:ext uri="{FF2B5EF4-FFF2-40B4-BE49-F238E27FC236}">
                <a16:creationId xmlns:a16="http://schemas.microsoft.com/office/drawing/2014/main" id="{E27CD8D8-0BD5-3FF4-0DD7-F55E99D67691}"/>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4" name="Picture Placeholder 9">
            <a:extLst>
              <a:ext uri="{FF2B5EF4-FFF2-40B4-BE49-F238E27FC236}">
                <a16:creationId xmlns:a16="http://schemas.microsoft.com/office/drawing/2014/main" id="{3A6CCE91-D4E9-F804-514F-DDD12AE542B3}"/>
              </a:ext>
            </a:extLst>
          </p:cNvPr>
          <p:cNvSpPr>
            <a:spLocks noGrp="1"/>
          </p:cNvSpPr>
          <p:nvPr>
            <p:ph type="pic" sz="quarter" idx="18"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13966492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i ja kuva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6EBA0-FDEE-54B8-19BE-45B6203839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5"/>
          <a:stretch/>
        </p:blipFill>
        <p:spPr>
          <a:xfrm>
            <a:off x="6096000" y="-5115"/>
            <a:ext cx="6095999" cy="6863115"/>
          </a:xfrm>
          <a:prstGeom prst="rect">
            <a:avLst/>
          </a:prstGeom>
        </p:spPr>
      </p:pic>
      <p:sp>
        <p:nvSpPr>
          <p:cNvPr id="5" name="Title Placeholder 8">
            <a:extLst>
              <a:ext uri="{FF2B5EF4-FFF2-40B4-BE49-F238E27FC236}">
                <a16:creationId xmlns:a16="http://schemas.microsoft.com/office/drawing/2014/main" id="{B8B88EE9-3EB1-6874-6A49-1C9E47DD900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9" name="Text Placeholder 7">
            <a:extLst>
              <a:ext uri="{FF2B5EF4-FFF2-40B4-BE49-F238E27FC236}">
                <a16:creationId xmlns:a16="http://schemas.microsoft.com/office/drawing/2014/main" id="{B325DD04-401D-B220-0F0A-C415AA39064B}"/>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6" name="Slide Number Placeholder 5">
            <a:extLst>
              <a:ext uri="{FF2B5EF4-FFF2-40B4-BE49-F238E27FC236}">
                <a16:creationId xmlns:a16="http://schemas.microsoft.com/office/drawing/2014/main" id="{A2E947F2-7CCD-9F3E-6762-C2F3A4B6A706}"/>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Date Placeholder 3">
            <a:extLst>
              <a:ext uri="{FF2B5EF4-FFF2-40B4-BE49-F238E27FC236}">
                <a16:creationId xmlns:a16="http://schemas.microsoft.com/office/drawing/2014/main" id="{0030F8C1-3C83-D7A0-58AB-D8A5E5BD5912}"/>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4" name="Picture Placeholder 9">
            <a:extLst>
              <a:ext uri="{FF2B5EF4-FFF2-40B4-BE49-F238E27FC236}">
                <a16:creationId xmlns:a16="http://schemas.microsoft.com/office/drawing/2014/main" id="{7EF0E49C-704B-A94D-AB61-517F1C1FAB06}"/>
              </a:ext>
            </a:extLst>
          </p:cNvPr>
          <p:cNvSpPr>
            <a:spLocks noGrp="1"/>
          </p:cNvSpPr>
          <p:nvPr>
            <p:ph type="pic" sz="quarter" idx="18"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22992789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uva ja teksti 1">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2834114D-4E0F-9D33-5B9F-D330AA539EA8}"/>
              </a:ext>
            </a:extLst>
          </p:cNvPr>
          <p:cNvSpPr>
            <a:spLocks noGrp="1"/>
          </p:cNvSpPr>
          <p:nvPr>
            <p:ph type="pic" sz="quarter" idx="13" hasCustomPrompt="1"/>
          </p:nvPr>
        </p:nvSpPr>
        <p:spPr>
          <a:xfrm>
            <a:off x="0" y="0"/>
            <a:ext cx="6096000"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9" name="Title Placeholder 8">
            <a:extLst>
              <a:ext uri="{FF2B5EF4-FFF2-40B4-BE49-F238E27FC236}">
                <a16:creationId xmlns:a16="http://schemas.microsoft.com/office/drawing/2014/main" id="{E11234F2-C5CE-E975-4FC5-E853AC536B19}"/>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pic>
        <p:nvPicPr>
          <p:cNvPr id="12" name="Picture 11" descr="A picture containing text, balloon, aircraft&#10;&#10;Description automatically generated">
            <a:extLst>
              <a:ext uri="{FF2B5EF4-FFF2-40B4-BE49-F238E27FC236}">
                <a16:creationId xmlns:a16="http://schemas.microsoft.com/office/drawing/2014/main" id="{61AE0829-8E57-C9CE-3291-B4097CB633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5" name="Text Placeholder 7">
            <a:extLst>
              <a:ext uri="{FF2B5EF4-FFF2-40B4-BE49-F238E27FC236}">
                <a16:creationId xmlns:a16="http://schemas.microsoft.com/office/drawing/2014/main" id="{FC8A8C81-52F5-6B0A-4B17-53379D8A6882}"/>
              </a:ext>
            </a:extLst>
          </p:cNvPr>
          <p:cNvSpPr>
            <a:spLocks noGrp="1"/>
          </p:cNvSpPr>
          <p:nvPr>
            <p:ph type="body" sz="quarter" idx="12" hasCustomPrompt="1"/>
          </p:nvPr>
        </p:nvSpPr>
        <p:spPr>
          <a:xfrm>
            <a:off x="6751299" y="1756952"/>
            <a:ext cx="4637068"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7" name="Slide Number Placeholder 5">
            <a:extLst>
              <a:ext uri="{FF2B5EF4-FFF2-40B4-BE49-F238E27FC236}">
                <a16:creationId xmlns:a16="http://schemas.microsoft.com/office/drawing/2014/main" id="{999C346E-B6AF-2E6B-F698-90FAC1BB7BD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Date Placeholder 3">
            <a:extLst>
              <a:ext uri="{FF2B5EF4-FFF2-40B4-BE49-F238E27FC236}">
                <a16:creationId xmlns:a16="http://schemas.microsoft.com/office/drawing/2014/main" id="{12A130EE-EA95-D5B5-73C9-F1A647F9531F}"/>
              </a:ext>
            </a:extLst>
          </p:cNvPr>
          <p:cNvSpPr txBox="1">
            <a:spLocks/>
          </p:cNvSpPr>
          <p:nvPr userDrawn="1"/>
        </p:nvSpPr>
        <p:spPr>
          <a:xfrm>
            <a:off x="8177385"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3" name="Picture Placeholder 9">
            <a:extLst>
              <a:ext uri="{FF2B5EF4-FFF2-40B4-BE49-F238E27FC236}">
                <a16:creationId xmlns:a16="http://schemas.microsoft.com/office/drawing/2014/main" id="{7F735B9D-7BE5-5A75-A24C-6771B95777BF}"/>
              </a:ext>
            </a:extLst>
          </p:cNvPr>
          <p:cNvSpPr>
            <a:spLocks noGrp="1"/>
          </p:cNvSpPr>
          <p:nvPr>
            <p:ph type="pic" sz="quarter" idx="18" hasCustomPrompt="1"/>
          </p:nvPr>
        </p:nvSpPr>
        <p:spPr>
          <a:xfrm>
            <a:off x="7502415"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3927550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iotsikko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532714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uva ja teksti 2">
    <p:spTree>
      <p:nvGrpSpPr>
        <p:cNvPr id="1" name=""/>
        <p:cNvGrpSpPr/>
        <p:nvPr/>
      </p:nvGrpSpPr>
      <p:grpSpPr>
        <a:xfrm>
          <a:off x="0" y="0"/>
          <a:ext cx="0" cy="0"/>
          <a:chOff x="0" y="0"/>
          <a:chExt cx="0" cy="0"/>
        </a:xfrm>
      </p:grpSpPr>
      <p:pic>
        <p:nvPicPr>
          <p:cNvPr id="3" name="Picture 2" descr="A picture containing text, crowd&#10;&#10;Description automatically generated">
            <a:extLst>
              <a:ext uri="{FF2B5EF4-FFF2-40B4-BE49-F238E27FC236}">
                <a16:creationId xmlns:a16="http://schemas.microsoft.com/office/drawing/2014/main" id="{78B84AE6-D125-C2E0-3A9F-B300CB330F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21"/>
            <a:ext cx="6096000" cy="6863221"/>
          </a:xfrm>
          <a:prstGeom prst="rect">
            <a:avLst/>
          </a:prstGeom>
        </p:spPr>
      </p:pic>
      <p:sp>
        <p:nvSpPr>
          <p:cNvPr id="9" name="Title Placeholder 8">
            <a:extLst>
              <a:ext uri="{FF2B5EF4-FFF2-40B4-BE49-F238E27FC236}">
                <a16:creationId xmlns:a16="http://schemas.microsoft.com/office/drawing/2014/main" id="{E11234F2-C5CE-E975-4FC5-E853AC536B19}"/>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pic>
        <p:nvPicPr>
          <p:cNvPr id="12" name="Picture 11" descr="A picture containing text, balloon, aircraft&#10;&#10;Description automatically generated">
            <a:extLst>
              <a:ext uri="{FF2B5EF4-FFF2-40B4-BE49-F238E27FC236}">
                <a16:creationId xmlns:a16="http://schemas.microsoft.com/office/drawing/2014/main" id="{61AE0829-8E57-C9CE-3291-B4097CB633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5" name="Text Placeholder 7">
            <a:extLst>
              <a:ext uri="{FF2B5EF4-FFF2-40B4-BE49-F238E27FC236}">
                <a16:creationId xmlns:a16="http://schemas.microsoft.com/office/drawing/2014/main" id="{FC8A8C81-52F5-6B0A-4B17-53379D8A6882}"/>
              </a:ext>
            </a:extLst>
          </p:cNvPr>
          <p:cNvSpPr>
            <a:spLocks noGrp="1"/>
          </p:cNvSpPr>
          <p:nvPr>
            <p:ph type="body" sz="quarter" idx="12" hasCustomPrompt="1"/>
          </p:nvPr>
        </p:nvSpPr>
        <p:spPr>
          <a:xfrm>
            <a:off x="6751299" y="1756952"/>
            <a:ext cx="4637068"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7" name="Slide Number Placeholder 5">
            <a:extLst>
              <a:ext uri="{FF2B5EF4-FFF2-40B4-BE49-F238E27FC236}">
                <a16:creationId xmlns:a16="http://schemas.microsoft.com/office/drawing/2014/main" id="{999C346E-B6AF-2E6B-F698-90FAC1BB7BD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Date Placeholder 3">
            <a:extLst>
              <a:ext uri="{FF2B5EF4-FFF2-40B4-BE49-F238E27FC236}">
                <a16:creationId xmlns:a16="http://schemas.microsoft.com/office/drawing/2014/main" id="{F23E2F85-8DA1-4B67-657C-28043E6EA9D7}"/>
              </a:ext>
            </a:extLst>
          </p:cNvPr>
          <p:cNvSpPr txBox="1">
            <a:spLocks/>
          </p:cNvSpPr>
          <p:nvPr userDrawn="1"/>
        </p:nvSpPr>
        <p:spPr>
          <a:xfrm>
            <a:off x="8177385"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4" name="Picture Placeholder 9">
            <a:extLst>
              <a:ext uri="{FF2B5EF4-FFF2-40B4-BE49-F238E27FC236}">
                <a16:creationId xmlns:a16="http://schemas.microsoft.com/office/drawing/2014/main" id="{4ADD324B-AB63-E2F4-BC94-EF9252759C23}"/>
              </a:ext>
            </a:extLst>
          </p:cNvPr>
          <p:cNvSpPr>
            <a:spLocks noGrp="1"/>
          </p:cNvSpPr>
          <p:nvPr>
            <p:ph type="pic" sz="quarter" idx="18" hasCustomPrompt="1"/>
          </p:nvPr>
        </p:nvSpPr>
        <p:spPr>
          <a:xfrm>
            <a:off x="7502415"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1396354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uva ja teksti 3">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C7B92D44-1EA6-911B-397D-56F2C71EA2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6096000" cy="6858000"/>
          </a:xfrm>
          <a:prstGeom prst="rect">
            <a:avLst/>
          </a:prstGeom>
        </p:spPr>
      </p:pic>
      <p:sp>
        <p:nvSpPr>
          <p:cNvPr id="9" name="Title Placeholder 8">
            <a:extLst>
              <a:ext uri="{FF2B5EF4-FFF2-40B4-BE49-F238E27FC236}">
                <a16:creationId xmlns:a16="http://schemas.microsoft.com/office/drawing/2014/main" id="{E11234F2-C5CE-E975-4FC5-E853AC536B19}"/>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pic>
        <p:nvPicPr>
          <p:cNvPr id="12" name="Picture 11" descr="A picture containing text, balloon, aircraft&#10;&#10;Description automatically generated">
            <a:extLst>
              <a:ext uri="{FF2B5EF4-FFF2-40B4-BE49-F238E27FC236}">
                <a16:creationId xmlns:a16="http://schemas.microsoft.com/office/drawing/2014/main" id="{61AE0829-8E57-C9CE-3291-B4097CB633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5" name="Text Placeholder 7">
            <a:extLst>
              <a:ext uri="{FF2B5EF4-FFF2-40B4-BE49-F238E27FC236}">
                <a16:creationId xmlns:a16="http://schemas.microsoft.com/office/drawing/2014/main" id="{FC8A8C81-52F5-6B0A-4B17-53379D8A6882}"/>
              </a:ext>
            </a:extLst>
          </p:cNvPr>
          <p:cNvSpPr>
            <a:spLocks noGrp="1"/>
          </p:cNvSpPr>
          <p:nvPr>
            <p:ph type="body" sz="quarter" idx="12" hasCustomPrompt="1"/>
          </p:nvPr>
        </p:nvSpPr>
        <p:spPr>
          <a:xfrm>
            <a:off x="6751299" y="1756952"/>
            <a:ext cx="4637068"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7" name="Slide Number Placeholder 5">
            <a:extLst>
              <a:ext uri="{FF2B5EF4-FFF2-40B4-BE49-F238E27FC236}">
                <a16:creationId xmlns:a16="http://schemas.microsoft.com/office/drawing/2014/main" id="{999C346E-B6AF-2E6B-F698-90FAC1BB7BD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Date Placeholder 3">
            <a:extLst>
              <a:ext uri="{FF2B5EF4-FFF2-40B4-BE49-F238E27FC236}">
                <a16:creationId xmlns:a16="http://schemas.microsoft.com/office/drawing/2014/main" id="{D9AD9D91-AE9F-B5BD-F9CC-4EE2D4782AA0}"/>
              </a:ext>
            </a:extLst>
          </p:cNvPr>
          <p:cNvSpPr txBox="1">
            <a:spLocks/>
          </p:cNvSpPr>
          <p:nvPr userDrawn="1"/>
        </p:nvSpPr>
        <p:spPr>
          <a:xfrm>
            <a:off x="8177385"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4" name="Picture Placeholder 9">
            <a:extLst>
              <a:ext uri="{FF2B5EF4-FFF2-40B4-BE49-F238E27FC236}">
                <a16:creationId xmlns:a16="http://schemas.microsoft.com/office/drawing/2014/main" id="{91E7D3E9-8928-487A-A307-9484648C28B7}"/>
              </a:ext>
            </a:extLst>
          </p:cNvPr>
          <p:cNvSpPr>
            <a:spLocks noGrp="1"/>
          </p:cNvSpPr>
          <p:nvPr>
            <p:ph type="pic" sz="quarter" idx="18" hasCustomPrompt="1"/>
          </p:nvPr>
        </p:nvSpPr>
        <p:spPr>
          <a:xfrm>
            <a:off x="7502415"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1533658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i ja list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E6D2A5-89CF-B27E-E8A1-374D0F18B1EB}"/>
              </a:ext>
            </a:extLst>
          </p:cNvPr>
          <p:cNvSpPr/>
          <p:nvPr userDrawn="1"/>
        </p:nvSpPr>
        <p:spPr>
          <a:xfrm>
            <a:off x="8360229" y="0"/>
            <a:ext cx="3831771"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4FD8FF7E-300D-CB9B-FB86-A56DA06A7EC2}"/>
              </a:ext>
            </a:extLst>
          </p:cNvPr>
          <p:cNvSpPr>
            <a:spLocks noGrp="1"/>
          </p:cNvSpPr>
          <p:nvPr>
            <p:ph type="body" sz="quarter" idx="15" hasCustomPrompt="1"/>
          </p:nvPr>
        </p:nvSpPr>
        <p:spPr>
          <a:xfrm>
            <a:off x="9013371" y="1680756"/>
            <a:ext cx="2377440" cy="615877"/>
          </a:xfrm>
          <a:prstGeom prst="rect">
            <a:avLst/>
          </a:prstGeom>
        </p:spPr>
        <p:txBody>
          <a:bodyPr/>
          <a:lstStyle>
            <a:lvl1pPr>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0"/>
            <a:r>
              <a:rPr lang="en-US" dirty="0" err="1"/>
              <a:t>Listauksen</a:t>
            </a:r>
            <a:r>
              <a:rPr lang="en-US" dirty="0"/>
              <a:t> </a:t>
            </a:r>
            <a:r>
              <a:rPr lang="en-US" dirty="0" err="1"/>
              <a:t>otsikko</a:t>
            </a:r>
            <a:r>
              <a:rPr lang="en-US" dirty="0"/>
              <a:t> </a:t>
            </a:r>
            <a:br>
              <a:rPr lang="en-US" dirty="0"/>
            </a:br>
            <a:r>
              <a:rPr lang="en-US" dirty="0"/>
              <a:t>tai </a:t>
            </a:r>
            <a:r>
              <a:rPr lang="en-US" dirty="0" err="1"/>
              <a:t>nosto</a:t>
            </a:r>
            <a:endParaRPr lang="en-US" dirty="0"/>
          </a:p>
        </p:txBody>
      </p:sp>
      <p:sp>
        <p:nvSpPr>
          <p:cNvPr id="6" name="Text Placeholder 7">
            <a:extLst>
              <a:ext uri="{FF2B5EF4-FFF2-40B4-BE49-F238E27FC236}">
                <a16:creationId xmlns:a16="http://schemas.microsoft.com/office/drawing/2014/main" id="{2B3966D4-749D-AF15-6B7A-0631CC85C145}"/>
              </a:ext>
            </a:extLst>
          </p:cNvPr>
          <p:cNvSpPr>
            <a:spLocks noGrp="1"/>
          </p:cNvSpPr>
          <p:nvPr>
            <p:ph type="body" sz="quarter" idx="12" hasCustomPrompt="1"/>
          </p:nvPr>
        </p:nvSpPr>
        <p:spPr>
          <a:xfrm>
            <a:off x="708017" y="1729972"/>
            <a:ext cx="6904914"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0" name="Text Placeholder 12">
            <a:extLst>
              <a:ext uri="{FF2B5EF4-FFF2-40B4-BE49-F238E27FC236}">
                <a16:creationId xmlns:a16="http://schemas.microsoft.com/office/drawing/2014/main" id="{028651AB-DB33-7BB6-0303-FB1C8BDF1BC0}"/>
              </a:ext>
            </a:extLst>
          </p:cNvPr>
          <p:cNvSpPr>
            <a:spLocks noGrp="1"/>
          </p:cNvSpPr>
          <p:nvPr>
            <p:ph type="body" sz="quarter" idx="16" hasCustomPrompt="1"/>
          </p:nvPr>
        </p:nvSpPr>
        <p:spPr>
          <a:xfrm>
            <a:off x="9027547" y="2480370"/>
            <a:ext cx="2377440" cy="3452595"/>
          </a:xfrm>
          <a:prstGeom prst="rect">
            <a:avLst/>
          </a:prstGeom>
        </p:spPr>
        <p:txBody>
          <a:bodyPr/>
          <a:lstStyle>
            <a:lvl1pPr marL="285750" indent="-285750">
              <a:buClr>
                <a:schemeClr val="bg2"/>
              </a:buClr>
              <a:buFont typeface="Arial" panose="020B0604020202020204" pitchFamily="34" charset="0"/>
              <a:buChar char="•"/>
              <a:defRPr>
                <a:solidFill>
                  <a:schemeClr val="bg1"/>
                </a:solidFill>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0"/>
            <a:r>
              <a:rPr lang="en-US" dirty="0" err="1"/>
              <a:t>Listaus</a:t>
            </a:r>
            <a:r>
              <a:rPr lang="en-US" dirty="0"/>
              <a:t> 1</a:t>
            </a:r>
          </a:p>
        </p:txBody>
      </p:sp>
      <p:sp>
        <p:nvSpPr>
          <p:cNvPr id="17" name="Title Placeholder 8">
            <a:extLst>
              <a:ext uri="{FF2B5EF4-FFF2-40B4-BE49-F238E27FC236}">
                <a16:creationId xmlns:a16="http://schemas.microsoft.com/office/drawing/2014/main" id="{BF26E29D-EE46-D10C-2801-E3E813DF2B54}"/>
              </a:ext>
            </a:extLst>
          </p:cNvPr>
          <p:cNvSpPr>
            <a:spLocks noGrp="1"/>
          </p:cNvSpPr>
          <p:nvPr>
            <p:ph type="title" hasCustomPrompt="1"/>
          </p:nvPr>
        </p:nvSpPr>
        <p:spPr>
          <a:xfrm>
            <a:off x="674782" y="387292"/>
            <a:ext cx="6938149"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19" name="Slide Number Placeholder 5">
            <a:extLst>
              <a:ext uri="{FF2B5EF4-FFF2-40B4-BE49-F238E27FC236}">
                <a16:creationId xmlns:a16="http://schemas.microsoft.com/office/drawing/2014/main" id="{F18D199C-1388-6F35-1F71-607C1FB485B5}"/>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Date Placeholder 3">
            <a:extLst>
              <a:ext uri="{FF2B5EF4-FFF2-40B4-BE49-F238E27FC236}">
                <a16:creationId xmlns:a16="http://schemas.microsoft.com/office/drawing/2014/main" id="{6F477A17-E382-023B-0356-C9ECF61F93E4}"/>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3" name="Picture Placeholder 9">
            <a:extLst>
              <a:ext uri="{FF2B5EF4-FFF2-40B4-BE49-F238E27FC236}">
                <a16:creationId xmlns:a16="http://schemas.microsoft.com/office/drawing/2014/main" id="{4FCF633A-4082-A913-DA0C-B56FE455C7A4}"/>
              </a:ext>
            </a:extLst>
          </p:cNvPr>
          <p:cNvSpPr>
            <a:spLocks noGrp="1"/>
          </p:cNvSpPr>
          <p:nvPr>
            <p:ph type="pic" sz="quarter" idx="18"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4239230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i ja kuvakollaasi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3E3E59-D50A-389D-6B0A-3265D3726624}"/>
              </a:ext>
            </a:extLst>
          </p:cNvPr>
          <p:cNvSpPr/>
          <p:nvPr userDrawn="1"/>
        </p:nvSpPr>
        <p:spPr>
          <a:xfrm>
            <a:off x="9171709" y="3428999"/>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2">
            <a:extLst>
              <a:ext uri="{FF2B5EF4-FFF2-40B4-BE49-F238E27FC236}">
                <a16:creationId xmlns:a16="http://schemas.microsoft.com/office/drawing/2014/main" id="{F9B11A4D-BCCA-0DEE-4F92-7FB90E35ECA9}"/>
              </a:ext>
            </a:extLst>
          </p:cNvPr>
          <p:cNvSpPr>
            <a:spLocks noGrp="1"/>
          </p:cNvSpPr>
          <p:nvPr>
            <p:ph type="body" sz="quarter" idx="15" hasCustomPrompt="1"/>
          </p:nvPr>
        </p:nvSpPr>
        <p:spPr>
          <a:xfrm>
            <a:off x="9448802" y="4328353"/>
            <a:ext cx="2310578" cy="1663341"/>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2"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9554210" y="3815147"/>
            <a:ext cx="365299" cy="365299"/>
          </a:xfrm>
          <a:prstGeom prst="rect">
            <a:avLst/>
          </a:prstGeom>
        </p:spPr>
      </p:pic>
      <p:sp>
        <p:nvSpPr>
          <p:cNvPr id="6" name="Picture Placeholder 7">
            <a:extLst>
              <a:ext uri="{FF2B5EF4-FFF2-40B4-BE49-F238E27FC236}">
                <a16:creationId xmlns:a16="http://schemas.microsoft.com/office/drawing/2014/main" id="{CC66813B-47EE-FA7B-F508-5B9E5D2343FA}"/>
              </a:ext>
            </a:extLst>
          </p:cNvPr>
          <p:cNvSpPr>
            <a:spLocks noGrp="1"/>
          </p:cNvSpPr>
          <p:nvPr>
            <p:ph type="pic" sz="quarter" idx="13" hasCustomPrompt="1"/>
          </p:nvPr>
        </p:nvSpPr>
        <p:spPr>
          <a:xfrm>
            <a:off x="6095999" y="3428999"/>
            <a:ext cx="3075709" cy="3429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8" name="Picture Placeholder 7">
            <a:extLst>
              <a:ext uri="{FF2B5EF4-FFF2-40B4-BE49-F238E27FC236}">
                <a16:creationId xmlns:a16="http://schemas.microsoft.com/office/drawing/2014/main" id="{38B410F3-B8CD-D29F-2CB3-BD41BD22DFD6}"/>
              </a:ext>
            </a:extLst>
          </p:cNvPr>
          <p:cNvSpPr>
            <a:spLocks noGrp="1"/>
          </p:cNvSpPr>
          <p:nvPr>
            <p:ph type="pic" sz="quarter" idx="14" hasCustomPrompt="1"/>
          </p:nvPr>
        </p:nvSpPr>
        <p:spPr>
          <a:xfrm>
            <a:off x="6095999" y="0"/>
            <a:ext cx="6096001" cy="3429000"/>
          </a:xfrm>
          <a:prstGeom prst="rect">
            <a:avLst/>
          </a:prstGeom>
          <a:solidFill>
            <a:schemeClr val="accent3"/>
          </a:solidFill>
        </p:spPr>
        <p:txBody>
          <a:bodyPr anchor="ctr"/>
          <a:lstStyle>
            <a:lvl1pPr algn="ctr">
              <a:defRPr>
                <a:solidFill>
                  <a:schemeClr val="tx2"/>
                </a:solidFill>
              </a:defRPr>
            </a:lvl1pPr>
          </a:lstStyle>
          <a:p>
            <a:r>
              <a:rPr lang="en-GB" dirty="0"/>
              <a:t>Kuva</a:t>
            </a:r>
          </a:p>
        </p:txBody>
      </p:sp>
      <p:sp>
        <p:nvSpPr>
          <p:cNvPr id="15" name="Title Placeholder 8">
            <a:extLst>
              <a:ext uri="{FF2B5EF4-FFF2-40B4-BE49-F238E27FC236}">
                <a16:creationId xmlns:a16="http://schemas.microsoft.com/office/drawing/2014/main" id="{DC950133-3377-A9DD-9C4E-5F26676D4652}"/>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8" name="Text Placeholder 7">
            <a:extLst>
              <a:ext uri="{FF2B5EF4-FFF2-40B4-BE49-F238E27FC236}">
                <a16:creationId xmlns:a16="http://schemas.microsoft.com/office/drawing/2014/main" id="{7BE5ED3F-B06C-D037-1AA8-10C412806C7D}"/>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5" name="Slide Number Placeholder 5">
            <a:extLst>
              <a:ext uri="{FF2B5EF4-FFF2-40B4-BE49-F238E27FC236}">
                <a16:creationId xmlns:a16="http://schemas.microsoft.com/office/drawing/2014/main" id="{E086777C-EE54-FDFF-666A-A06F0674FF6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Date Placeholder 3">
            <a:extLst>
              <a:ext uri="{FF2B5EF4-FFF2-40B4-BE49-F238E27FC236}">
                <a16:creationId xmlns:a16="http://schemas.microsoft.com/office/drawing/2014/main" id="{93300ED7-4D6A-25B6-1C6A-0F1D264F292F}"/>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7" name="Picture Placeholder 9">
            <a:extLst>
              <a:ext uri="{FF2B5EF4-FFF2-40B4-BE49-F238E27FC236}">
                <a16:creationId xmlns:a16="http://schemas.microsoft.com/office/drawing/2014/main" id="{E0D00848-7B08-D70C-19A4-2F89D59664AD}"/>
              </a:ext>
            </a:extLst>
          </p:cNvPr>
          <p:cNvSpPr>
            <a:spLocks noGrp="1"/>
          </p:cNvSpPr>
          <p:nvPr>
            <p:ph type="pic" sz="quarter" idx="18"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3099817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i ja kuvakollaasi 2">
    <p:spTree>
      <p:nvGrpSpPr>
        <p:cNvPr id="1" name=""/>
        <p:cNvGrpSpPr/>
        <p:nvPr/>
      </p:nvGrpSpPr>
      <p:grpSpPr>
        <a:xfrm>
          <a:off x="0" y="0"/>
          <a:ext cx="0" cy="0"/>
          <a:chOff x="0" y="0"/>
          <a:chExt cx="0" cy="0"/>
        </a:xfrm>
      </p:grpSpPr>
      <p:pic>
        <p:nvPicPr>
          <p:cNvPr id="7" name="Picture 6" descr="A picture containing text, outdoor, team&#10;&#10;Description automatically generated">
            <a:extLst>
              <a:ext uri="{FF2B5EF4-FFF2-40B4-BE49-F238E27FC236}">
                <a16:creationId xmlns:a16="http://schemas.microsoft.com/office/drawing/2014/main" id="{AF28478E-B614-219A-E7D1-0D8AC1B77A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15056" y="0"/>
            <a:ext cx="6076943" cy="3428999"/>
          </a:xfrm>
          <a:prstGeom prst="rect">
            <a:avLst/>
          </a:prstGeom>
        </p:spPr>
      </p:pic>
      <p:sp>
        <p:nvSpPr>
          <p:cNvPr id="5" name="Rectangle 4">
            <a:extLst>
              <a:ext uri="{FF2B5EF4-FFF2-40B4-BE49-F238E27FC236}">
                <a16:creationId xmlns:a16="http://schemas.microsoft.com/office/drawing/2014/main" id="{4B3E3E59-D50A-389D-6B0A-3265D3726624}"/>
              </a:ext>
            </a:extLst>
          </p:cNvPr>
          <p:cNvSpPr/>
          <p:nvPr userDrawn="1"/>
        </p:nvSpPr>
        <p:spPr>
          <a:xfrm>
            <a:off x="9171709" y="3428999"/>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2">
            <a:extLst>
              <a:ext uri="{FF2B5EF4-FFF2-40B4-BE49-F238E27FC236}">
                <a16:creationId xmlns:a16="http://schemas.microsoft.com/office/drawing/2014/main" id="{F9B11A4D-BCCA-0DEE-4F92-7FB90E35ECA9}"/>
              </a:ext>
            </a:extLst>
          </p:cNvPr>
          <p:cNvSpPr>
            <a:spLocks noGrp="1"/>
          </p:cNvSpPr>
          <p:nvPr>
            <p:ph type="body" sz="quarter" idx="15" hasCustomPrompt="1"/>
          </p:nvPr>
        </p:nvSpPr>
        <p:spPr>
          <a:xfrm>
            <a:off x="9448802" y="4328353"/>
            <a:ext cx="2310578" cy="1663341"/>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3"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9554210" y="3815147"/>
            <a:ext cx="365299" cy="365299"/>
          </a:xfrm>
          <a:prstGeom prst="rect">
            <a:avLst/>
          </a:prstGeom>
        </p:spPr>
      </p:pic>
      <p:sp>
        <p:nvSpPr>
          <p:cNvPr id="15" name="Title Placeholder 8">
            <a:extLst>
              <a:ext uri="{FF2B5EF4-FFF2-40B4-BE49-F238E27FC236}">
                <a16:creationId xmlns:a16="http://schemas.microsoft.com/office/drawing/2014/main" id="{DC950133-3377-A9DD-9C4E-5F26676D4652}"/>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8" name="Text Placeholder 7">
            <a:extLst>
              <a:ext uri="{FF2B5EF4-FFF2-40B4-BE49-F238E27FC236}">
                <a16:creationId xmlns:a16="http://schemas.microsoft.com/office/drawing/2014/main" id="{7BE5ED3F-B06C-D037-1AA8-10C412806C7D}"/>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5" name="Slide Number Placeholder 5">
            <a:extLst>
              <a:ext uri="{FF2B5EF4-FFF2-40B4-BE49-F238E27FC236}">
                <a16:creationId xmlns:a16="http://schemas.microsoft.com/office/drawing/2014/main" id="{E086777C-EE54-FDFF-666A-A06F0674FF6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Date Placeholder 3">
            <a:extLst>
              <a:ext uri="{FF2B5EF4-FFF2-40B4-BE49-F238E27FC236}">
                <a16:creationId xmlns:a16="http://schemas.microsoft.com/office/drawing/2014/main" id="{4E6B0478-A5F5-50CB-E7C1-B71130D2A816}"/>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Picture Placeholder 9">
            <a:extLst>
              <a:ext uri="{FF2B5EF4-FFF2-40B4-BE49-F238E27FC236}">
                <a16:creationId xmlns:a16="http://schemas.microsoft.com/office/drawing/2014/main" id="{E497A19B-2FEA-852A-184F-10D3E0675347}"/>
              </a:ext>
            </a:extLst>
          </p:cNvPr>
          <p:cNvSpPr>
            <a:spLocks noGrp="1"/>
          </p:cNvSpPr>
          <p:nvPr>
            <p:ph type="pic" sz="quarter" idx="18"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pic>
        <p:nvPicPr>
          <p:cNvPr id="8" name="Picture 7">
            <a:extLst>
              <a:ext uri="{FF2B5EF4-FFF2-40B4-BE49-F238E27FC236}">
                <a16:creationId xmlns:a16="http://schemas.microsoft.com/office/drawing/2014/main" id="{3D2A1720-6F49-DE84-7929-0D332404C95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49"/>
          <a:stretch/>
        </p:blipFill>
        <p:spPr>
          <a:xfrm>
            <a:off x="6115055" y="3428999"/>
            <a:ext cx="3056653" cy="3434107"/>
          </a:xfrm>
          <a:prstGeom prst="rect">
            <a:avLst/>
          </a:prstGeom>
        </p:spPr>
      </p:pic>
    </p:spTree>
    <p:extLst>
      <p:ext uri="{BB962C8B-B14F-4D97-AF65-F5344CB8AC3E}">
        <p14:creationId xmlns:p14="http://schemas.microsoft.com/office/powerpoint/2010/main" val="2736487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i ja kuvakollaasi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88BD99-4931-EE10-DE29-BEACE9800B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15055" y="3428999"/>
            <a:ext cx="3056653" cy="3434107"/>
          </a:xfrm>
          <a:prstGeom prst="rect">
            <a:avLst/>
          </a:prstGeom>
        </p:spPr>
      </p:pic>
      <p:pic>
        <p:nvPicPr>
          <p:cNvPr id="7" name="Picture 6">
            <a:extLst>
              <a:ext uri="{FF2B5EF4-FFF2-40B4-BE49-F238E27FC236}">
                <a16:creationId xmlns:a16="http://schemas.microsoft.com/office/drawing/2014/main" id="{AF28478E-B614-219A-E7D1-0D8AC1B77A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115056" y="0"/>
            <a:ext cx="6076943" cy="3428999"/>
          </a:xfrm>
          <a:prstGeom prst="rect">
            <a:avLst/>
          </a:prstGeom>
        </p:spPr>
      </p:pic>
      <p:sp>
        <p:nvSpPr>
          <p:cNvPr id="5" name="Rectangle 4">
            <a:extLst>
              <a:ext uri="{FF2B5EF4-FFF2-40B4-BE49-F238E27FC236}">
                <a16:creationId xmlns:a16="http://schemas.microsoft.com/office/drawing/2014/main" id="{4B3E3E59-D50A-389D-6B0A-3265D3726624}"/>
              </a:ext>
            </a:extLst>
          </p:cNvPr>
          <p:cNvSpPr/>
          <p:nvPr userDrawn="1"/>
        </p:nvSpPr>
        <p:spPr>
          <a:xfrm>
            <a:off x="9171709" y="3428999"/>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2">
            <a:extLst>
              <a:ext uri="{FF2B5EF4-FFF2-40B4-BE49-F238E27FC236}">
                <a16:creationId xmlns:a16="http://schemas.microsoft.com/office/drawing/2014/main" id="{F9B11A4D-BCCA-0DEE-4F92-7FB90E35ECA9}"/>
              </a:ext>
            </a:extLst>
          </p:cNvPr>
          <p:cNvSpPr>
            <a:spLocks noGrp="1"/>
          </p:cNvSpPr>
          <p:nvPr>
            <p:ph type="body" sz="quarter" idx="15" hasCustomPrompt="1"/>
          </p:nvPr>
        </p:nvSpPr>
        <p:spPr>
          <a:xfrm>
            <a:off x="9448802" y="4328353"/>
            <a:ext cx="2310578" cy="1663341"/>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4"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9554210" y="3815147"/>
            <a:ext cx="365299" cy="365299"/>
          </a:xfrm>
          <a:prstGeom prst="rect">
            <a:avLst/>
          </a:prstGeom>
        </p:spPr>
      </p:pic>
      <p:sp>
        <p:nvSpPr>
          <p:cNvPr id="15" name="Title Placeholder 8">
            <a:extLst>
              <a:ext uri="{FF2B5EF4-FFF2-40B4-BE49-F238E27FC236}">
                <a16:creationId xmlns:a16="http://schemas.microsoft.com/office/drawing/2014/main" id="{DC950133-3377-A9DD-9C4E-5F26676D4652}"/>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8" name="Text Placeholder 7">
            <a:extLst>
              <a:ext uri="{FF2B5EF4-FFF2-40B4-BE49-F238E27FC236}">
                <a16:creationId xmlns:a16="http://schemas.microsoft.com/office/drawing/2014/main" id="{7BE5ED3F-B06C-D037-1AA8-10C412806C7D}"/>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5" name="Slide Number Placeholder 5">
            <a:extLst>
              <a:ext uri="{FF2B5EF4-FFF2-40B4-BE49-F238E27FC236}">
                <a16:creationId xmlns:a16="http://schemas.microsoft.com/office/drawing/2014/main" id="{E086777C-EE54-FDFF-666A-A06F0674FF6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Date Placeholder 3">
            <a:extLst>
              <a:ext uri="{FF2B5EF4-FFF2-40B4-BE49-F238E27FC236}">
                <a16:creationId xmlns:a16="http://schemas.microsoft.com/office/drawing/2014/main" id="{923100C8-ED7F-D168-66EE-D2BF37F371EC}"/>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Picture Placeholder 9">
            <a:extLst>
              <a:ext uri="{FF2B5EF4-FFF2-40B4-BE49-F238E27FC236}">
                <a16:creationId xmlns:a16="http://schemas.microsoft.com/office/drawing/2014/main" id="{DB87E576-21B9-C2A5-58BA-9ABC96B28CC3}"/>
              </a:ext>
            </a:extLst>
          </p:cNvPr>
          <p:cNvSpPr>
            <a:spLocks noGrp="1"/>
          </p:cNvSpPr>
          <p:nvPr>
            <p:ph type="pic" sz="quarter" idx="18"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1871377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uvakollaasi ja teksti 1">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CC66813B-47EE-FA7B-F508-5B9E5D2343FA}"/>
              </a:ext>
            </a:extLst>
          </p:cNvPr>
          <p:cNvSpPr>
            <a:spLocks noGrp="1"/>
          </p:cNvSpPr>
          <p:nvPr>
            <p:ph type="pic" sz="quarter" idx="13" hasCustomPrompt="1"/>
          </p:nvPr>
        </p:nvSpPr>
        <p:spPr>
          <a:xfrm>
            <a:off x="3020290" y="0"/>
            <a:ext cx="3075709" cy="3429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8" name="Picture Placeholder 7">
            <a:extLst>
              <a:ext uri="{FF2B5EF4-FFF2-40B4-BE49-F238E27FC236}">
                <a16:creationId xmlns:a16="http://schemas.microsoft.com/office/drawing/2014/main" id="{38B410F3-B8CD-D29F-2CB3-BD41BD22DFD6}"/>
              </a:ext>
            </a:extLst>
          </p:cNvPr>
          <p:cNvSpPr>
            <a:spLocks noGrp="1"/>
          </p:cNvSpPr>
          <p:nvPr>
            <p:ph type="pic" sz="quarter" idx="14" hasCustomPrompt="1"/>
          </p:nvPr>
        </p:nvSpPr>
        <p:spPr>
          <a:xfrm>
            <a:off x="-1" y="3429000"/>
            <a:ext cx="6096001" cy="3429000"/>
          </a:xfrm>
          <a:prstGeom prst="rect">
            <a:avLst/>
          </a:prstGeom>
          <a:solidFill>
            <a:schemeClr val="accent3"/>
          </a:solidFill>
        </p:spPr>
        <p:txBody>
          <a:bodyPr anchor="ctr"/>
          <a:lstStyle>
            <a:lvl1pPr algn="ctr">
              <a:defRPr>
                <a:solidFill>
                  <a:schemeClr val="tx2"/>
                </a:solidFill>
              </a:defRPr>
            </a:lvl1pPr>
          </a:lstStyle>
          <a:p>
            <a:r>
              <a:rPr lang="en-GB" dirty="0"/>
              <a:t>Kuva</a:t>
            </a:r>
          </a:p>
        </p:txBody>
      </p:sp>
      <p:sp>
        <p:nvSpPr>
          <p:cNvPr id="5" name="Rectangle 4">
            <a:extLst>
              <a:ext uri="{FF2B5EF4-FFF2-40B4-BE49-F238E27FC236}">
                <a16:creationId xmlns:a16="http://schemas.microsoft.com/office/drawing/2014/main" id="{4B3E3E59-D50A-389D-6B0A-3265D3726624}"/>
              </a:ext>
            </a:extLst>
          </p:cNvPr>
          <p:cNvSpPr/>
          <p:nvPr userDrawn="1"/>
        </p:nvSpPr>
        <p:spPr>
          <a:xfrm>
            <a:off x="-1" y="0"/>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2"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425189" y="413856"/>
            <a:ext cx="365299" cy="365299"/>
          </a:xfrm>
          <a:prstGeom prst="rect">
            <a:avLst/>
          </a:prstGeom>
        </p:spPr>
      </p:pic>
      <p:pic>
        <p:nvPicPr>
          <p:cNvPr id="13" name="Picture 12" descr="A picture containing text, balloon, aircraft&#10;&#10;Description automatically generated">
            <a:extLst>
              <a:ext uri="{FF2B5EF4-FFF2-40B4-BE49-F238E27FC236}">
                <a16:creationId xmlns:a16="http://schemas.microsoft.com/office/drawing/2014/main" id="{8995C82E-AAE7-C309-4734-887058D99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9" name="Title Placeholder 8">
            <a:extLst>
              <a:ext uri="{FF2B5EF4-FFF2-40B4-BE49-F238E27FC236}">
                <a16:creationId xmlns:a16="http://schemas.microsoft.com/office/drawing/2014/main" id="{70EE1A5E-A2E8-4A51-7D62-07436B09BDF0}"/>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5" name="Text Placeholder 7">
            <a:extLst>
              <a:ext uri="{FF2B5EF4-FFF2-40B4-BE49-F238E27FC236}">
                <a16:creationId xmlns:a16="http://schemas.microsoft.com/office/drawing/2014/main" id="{CE78A146-99AD-5638-92D2-B04996481D47}"/>
              </a:ext>
            </a:extLst>
          </p:cNvPr>
          <p:cNvSpPr>
            <a:spLocks noGrp="1"/>
          </p:cNvSpPr>
          <p:nvPr>
            <p:ph type="body" sz="quarter" idx="11" hasCustomPrompt="1"/>
          </p:nvPr>
        </p:nvSpPr>
        <p:spPr>
          <a:xfrm>
            <a:off x="6751297" y="1767360"/>
            <a:ext cx="4637069"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6" name="Text Placeholder 7">
            <a:extLst>
              <a:ext uri="{FF2B5EF4-FFF2-40B4-BE49-F238E27FC236}">
                <a16:creationId xmlns:a16="http://schemas.microsoft.com/office/drawing/2014/main" id="{3F40ADBD-074C-AB3F-8DDB-7AE1A3FE66C2}"/>
              </a:ext>
            </a:extLst>
          </p:cNvPr>
          <p:cNvSpPr>
            <a:spLocks noGrp="1"/>
          </p:cNvSpPr>
          <p:nvPr>
            <p:ph type="body" sz="quarter" idx="12" hasCustomPrompt="1"/>
          </p:nvPr>
        </p:nvSpPr>
        <p:spPr>
          <a:xfrm>
            <a:off x="6751299" y="2313071"/>
            <a:ext cx="4637068"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3" name="Slide Number Placeholder 5">
            <a:extLst>
              <a:ext uri="{FF2B5EF4-FFF2-40B4-BE49-F238E27FC236}">
                <a16:creationId xmlns:a16="http://schemas.microsoft.com/office/drawing/2014/main" id="{729D815F-042F-3697-9EAA-5083E3A0F42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ext Placeholder 12">
            <a:extLst>
              <a:ext uri="{FF2B5EF4-FFF2-40B4-BE49-F238E27FC236}">
                <a16:creationId xmlns:a16="http://schemas.microsoft.com/office/drawing/2014/main" id="{B76B6A61-C8AC-1A7E-9046-A2B466C72D29}"/>
              </a:ext>
            </a:extLst>
          </p:cNvPr>
          <p:cNvSpPr>
            <a:spLocks noGrp="1"/>
          </p:cNvSpPr>
          <p:nvPr>
            <p:ph type="body" sz="quarter" idx="16" hasCustomPrompt="1"/>
          </p:nvPr>
        </p:nvSpPr>
        <p:spPr>
          <a:xfrm>
            <a:off x="326707" y="913852"/>
            <a:ext cx="2310578" cy="1663341"/>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sp>
        <p:nvSpPr>
          <p:cNvPr id="2" name="Date Placeholder 3">
            <a:extLst>
              <a:ext uri="{FF2B5EF4-FFF2-40B4-BE49-F238E27FC236}">
                <a16:creationId xmlns:a16="http://schemas.microsoft.com/office/drawing/2014/main" id="{79026532-B965-A4A0-B0AB-CEB68A988B19}"/>
              </a:ext>
            </a:extLst>
          </p:cNvPr>
          <p:cNvSpPr txBox="1">
            <a:spLocks/>
          </p:cNvSpPr>
          <p:nvPr userDrawn="1"/>
        </p:nvSpPr>
        <p:spPr>
          <a:xfrm>
            <a:off x="8177385"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7" name="Picture Placeholder 9">
            <a:extLst>
              <a:ext uri="{FF2B5EF4-FFF2-40B4-BE49-F238E27FC236}">
                <a16:creationId xmlns:a16="http://schemas.microsoft.com/office/drawing/2014/main" id="{E624175A-6854-E9BF-5FF4-7B187347FCD4}"/>
              </a:ext>
            </a:extLst>
          </p:cNvPr>
          <p:cNvSpPr>
            <a:spLocks noGrp="1"/>
          </p:cNvSpPr>
          <p:nvPr>
            <p:ph type="pic" sz="quarter" idx="18" hasCustomPrompt="1"/>
          </p:nvPr>
        </p:nvSpPr>
        <p:spPr>
          <a:xfrm>
            <a:off x="7502415"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20838784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uvakollaasi ja teksti 2">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CC66813B-47EE-FA7B-F508-5B9E5D2343FA}"/>
              </a:ext>
            </a:extLst>
          </p:cNvPr>
          <p:cNvSpPr>
            <a:spLocks noGrp="1"/>
          </p:cNvSpPr>
          <p:nvPr>
            <p:ph type="pic" sz="quarter" idx="13" hasCustomPrompt="1"/>
          </p:nvPr>
        </p:nvSpPr>
        <p:spPr>
          <a:xfrm>
            <a:off x="3020290" y="0"/>
            <a:ext cx="3075709" cy="3429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8" name="Picture Placeholder 7">
            <a:extLst>
              <a:ext uri="{FF2B5EF4-FFF2-40B4-BE49-F238E27FC236}">
                <a16:creationId xmlns:a16="http://schemas.microsoft.com/office/drawing/2014/main" id="{38B410F3-B8CD-D29F-2CB3-BD41BD22DFD6}"/>
              </a:ext>
            </a:extLst>
          </p:cNvPr>
          <p:cNvSpPr>
            <a:spLocks noGrp="1"/>
          </p:cNvSpPr>
          <p:nvPr>
            <p:ph type="pic" sz="quarter" idx="14" hasCustomPrompt="1"/>
          </p:nvPr>
        </p:nvSpPr>
        <p:spPr>
          <a:xfrm>
            <a:off x="-1" y="3429000"/>
            <a:ext cx="6096001" cy="3429000"/>
          </a:xfrm>
          <a:prstGeom prst="rect">
            <a:avLst/>
          </a:prstGeom>
          <a:solidFill>
            <a:schemeClr val="accent3"/>
          </a:solidFill>
        </p:spPr>
        <p:txBody>
          <a:bodyPr anchor="ctr"/>
          <a:lstStyle>
            <a:lvl1pPr algn="ctr">
              <a:defRPr>
                <a:solidFill>
                  <a:schemeClr val="tx2"/>
                </a:solidFill>
              </a:defRPr>
            </a:lvl1pPr>
          </a:lstStyle>
          <a:p>
            <a:r>
              <a:rPr lang="en-GB" dirty="0"/>
              <a:t>Kuva</a:t>
            </a:r>
          </a:p>
        </p:txBody>
      </p:sp>
      <p:sp>
        <p:nvSpPr>
          <p:cNvPr id="5" name="Rectangle 4">
            <a:extLst>
              <a:ext uri="{FF2B5EF4-FFF2-40B4-BE49-F238E27FC236}">
                <a16:creationId xmlns:a16="http://schemas.microsoft.com/office/drawing/2014/main" id="{4B3E3E59-D50A-389D-6B0A-3265D3726624}"/>
              </a:ext>
            </a:extLst>
          </p:cNvPr>
          <p:cNvSpPr/>
          <p:nvPr userDrawn="1"/>
        </p:nvSpPr>
        <p:spPr>
          <a:xfrm>
            <a:off x="-1" y="0"/>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2"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425189" y="413856"/>
            <a:ext cx="365299" cy="365299"/>
          </a:xfrm>
          <a:prstGeom prst="rect">
            <a:avLst/>
          </a:prstGeom>
        </p:spPr>
      </p:pic>
      <p:pic>
        <p:nvPicPr>
          <p:cNvPr id="13" name="Picture 12" descr="A picture containing text, balloon, aircraft&#10;&#10;Description automatically generated">
            <a:extLst>
              <a:ext uri="{FF2B5EF4-FFF2-40B4-BE49-F238E27FC236}">
                <a16:creationId xmlns:a16="http://schemas.microsoft.com/office/drawing/2014/main" id="{8995C82E-AAE7-C309-4734-887058D99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9" name="Title Placeholder 8">
            <a:extLst>
              <a:ext uri="{FF2B5EF4-FFF2-40B4-BE49-F238E27FC236}">
                <a16:creationId xmlns:a16="http://schemas.microsoft.com/office/drawing/2014/main" id="{70EE1A5E-A2E8-4A51-7D62-07436B09BDF0}"/>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5" name="Text Placeholder 7">
            <a:extLst>
              <a:ext uri="{FF2B5EF4-FFF2-40B4-BE49-F238E27FC236}">
                <a16:creationId xmlns:a16="http://schemas.microsoft.com/office/drawing/2014/main" id="{CE78A146-99AD-5638-92D2-B04996481D47}"/>
              </a:ext>
            </a:extLst>
          </p:cNvPr>
          <p:cNvSpPr>
            <a:spLocks noGrp="1"/>
          </p:cNvSpPr>
          <p:nvPr>
            <p:ph type="body" sz="quarter" idx="11" hasCustomPrompt="1"/>
          </p:nvPr>
        </p:nvSpPr>
        <p:spPr>
          <a:xfrm>
            <a:off x="6751297" y="1767360"/>
            <a:ext cx="4637069"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6" name="Text Placeholder 7">
            <a:extLst>
              <a:ext uri="{FF2B5EF4-FFF2-40B4-BE49-F238E27FC236}">
                <a16:creationId xmlns:a16="http://schemas.microsoft.com/office/drawing/2014/main" id="{3F40ADBD-074C-AB3F-8DDB-7AE1A3FE66C2}"/>
              </a:ext>
            </a:extLst>
          </p:cNvPr>
          <p:cNvSpPr>
            <a:spLocks noGrp="1"/>
          </p:cNvSpPr>
          <p:nvPr>
            <p:ph type="body" sz="quarter" idx="12" hasCustomPrompt="1"/>
          </p:nvPr>
        </p:nvSpPr>
        <p:spPr>
          <a:xfrm>
            <a:off x="6751299" y="2313071"/>
            <a:ext cx="4637068"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3" name="Slide Number Placeholder 5">
            <a:extLst>
              <a:ext uri="{FF2B5EF4-FFF2-40B4-BE49-F238E27FC236}">
                <a16:creationId xmlns:a16="http://schemas.microsoft.com/office/drawing/2014/main" id="{729D815F-042F-3697-9EAA-5083E3A0F42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ext Placeholder 12">
            <a:extLst>
              <a:ext uri="{FF2B5EF4-FFF2-40B4-BE49-F238E27FC236}">
                <a16:creationId xmlns:a16="http://schemas.microsoft.com/office/drawing/2014/main" id="{B76B6A61-C8AC-1A7E-9046-A2B466C72D29}"/>
              </a:ext>
            </a:extLst>
          </p:cNvPr>
          <p:cNvSpPr>
            <a:spLocks noGrp="1"/>
          </p:cNvSpPr>
          <p:nvPr>
            <p:ph type="body" sz="quarter" idx="16" hasCustomPrompt="1"/>
          </p:nvPr>
        </p:nvSpPr>
        <p:spPr>
          <a:xfrm>
            <a:off x="326707" y="913852"/>
            <a:ext cx="2310578" cy="1663341"/>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pic>
        <p:nvPicPr>
          <p:cNvPr id="7" name="Picture 6">
            <a:extLst>
              <a:ext uri="{FF2B5EF4-FFF2-40B4-BE49-F238E27FC236}">
                <a16:creationId xmlns:a16="http://schemas.microsoft.com/office/drawing/2014/main" id="{4BB72866-1A90-B5FE-0377-ECF306E2EA5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 y="3428999"/>
            <a:ext cx="6096002" cy="3429001"/>
          </a:xfrm>
          <a:prstGeom prst="rect">
            <a:avLst/>
          </a:prstGeom>
        </p:spPr>
      </p:pic>
      <p:pic>
        <p:nvPicPr>
          <p:cNvPr id="11" name="Picture 10">
            <a:extLst>
              <a:ext uri="{FF2B5EF4-FFF2-40B4-BE49-F238E27FC236}">
                <a16:creationId xmlns:a16="http://schemas.microsoft.com/office/drawing/2014/main" id="{5F022A57-E4D1-4803-F3E5-FA57E3BB9D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020289" y="-1"/>
            <a:ext cx="3075710" cy="3428999"/>
          </a:xfrm>
          <a:prstGeom prst="rect">
            <a:avLst/>
          </a:prstGeom>
        </p:spPr>
      </p:pic>
      <p:sp>
        <p:nvSpPr>
          <p:cNvPr id="2" name="Date Placeholder 3">
            <a:extLst>
              <a:ext uri="{FF2B5EF4-FFF2-40B4-BE49-F238E27FC236}">
                <a16:creationId xmlns:a16="http://schemas.microsoft.com/office/drawing/2014/main" id="{AD886EFC-D6B6-A8F9-AF0E-840B217DC225}"/>
              </a:ext>
            </a:extLst>
          </p:cNvPr>
          <p:cNvSpPr txBox="1">
            <a:spLocks/>
          </p:cNvSpPr>
          <p:nvPr userDrawn="1"/>
        </p:nvSpPr>
        <p:spPr>
          <a:xfrm>
            <a:off x="8177385"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0" name="Picture Placeholder 9">
            <a:extLst>
              <a:ext uri="{FF2B5EF4-FFF2-40B4-BE49-F238E27FC236}">
                <a16:creationId xmlns:a16="http://schemas.microsoft.com/office/drawing/2014/main" id="{79B5C458-57C9-AF20-A937-AEC07F91FF98}"/>
              </a:ext>
            </a:extLst>
          </p:cNvPr>
          <p:cNvSpPr>
            <a:spLocks noGrp="1"/>
          </p:cNvSpPr>
          <p:nvPr>
            <p:ph type="pic" sz="quarter" idx="18" hasCustomPrompt="1"/>
          </p:nvPr>
        </p:nvSpPr>
        <p:spPr>
          <a:xfrm>
            <a:off x="7502415"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632757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uvakollaasi ja teksti 3">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CC66813B-47EE-FA7B-F508-5B9E5D2343FA}"/>
              </a:ext>
            </a:extLst>
          </p:cNvPr>
          <p:cNvSpPr>
            <a:spLocks noGrp="1"/>
          </p:cNvSpPr>
          <p:nvPr>
            <p:ph type="pic" sz="quarter" idx="13" hasCustomPrompt="1"/>
          </p:nvPr>
        </p:nvSpPr>
        <p:spPr>
          <a:xfrm>
            <a:off x="3020290" y="0"/>
            <a:ext cx="3075709" cy="3429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8" name="Picture Placeholder 7">
            <a:extLst>
              <a:ext uri="{FF2B5EF4-FFF2-40B4-BE49-F238E27FC236}">
                <a16:creationId xmlns:a16="http://schemas.microsoft.com/office/drawing/2014/main" id="{38B410F3-B8CD-D29F-2CB3-BD41BD22DFD6}"/>
              </a:ext>
            </a:extLst>
          </p:cNvPr>
          <p:cNvSpPr>
            <a:spLocks noGrp="1"/>
          </p:cNvSpPr>
          <p:nvPr>
            <p:ph type="pic" sz="quarter" idx="14" hasCustomPrompt="1"/>
          </p:nvPr>
        </p:nvSpPr>
        <p:spPr>
          <a:xfrm>
            <a:off x="-1" y="3429000"/>
            <a:ext cx="6096001" cy="3429000"/>
          </a:xfrm>
          <a:prstGeom prst="rect">
            <a:avLst/>
          </a:prstGeom>
          <a:solidFill>
            <a:schemeClr val="accent3"/>
          </a:solidFill>
        </p:spPr>
        <p:txBody>
          <a:bodyPr anchor="ctr"/>
          <a:lstStyle>
            <a:lvl1pPr algn="ctr">
              <a:defRPr>
                <a:solidFill>
                  <a:schemeClr val="tx2"/>
                </a:solidFill>
              </a:defRPr>
            </a:lvl1pPr>
          </a:lstStyle>
          <a:p>
            <a:r>
              <a:rPr lang="en-GB" dirty="0"/>
              <a:t>Kuva</a:t>
            </a:r>
          </a:p>
        </p:txBody>
      </p:sp>
      <p:sp>
        <p:nvSpPr>
          <p:cNvPr id="5" name="Rectangle 4">
            <a:extLst>
              <a:ext uri="{FF2B5EF4-FFF2-40B4-BE49-F238E27FC236}">
                <a16:creationId xmlns:a16="http://schemas.microsoft.com/office/drawing/2014/main" id="{4B3E3E59-D50A-389D-6B0A-3265D3726624}"/>
              </a:ext>
            </a:extLst>
          </p:cNvPr>
          <p:cNvSpPr/>
          <p:nvPr userDrawn="1"/>
        </p:nvSpPr>
        <p:spPr>
          <a:xfrm>
            <a:off x="-1" y="0"/>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2"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425189" y="413856"/>
            <a:ext cx="365299" cy="365299"/>
          </a:xfrm>
          <a:prstGeom prst="rect">
            <a:avLst/>
          </a:prstGeom>
        </p:spPr>
      </p:pic>
      <p:pic>
        <p:nvPicPr>
          <p:cNvPr id="13" name="Picture 12" descr="A picture containing text, balloon, aircraft&#10;&#10;Description automatically generated">
            <a:extLst>
              <a:ext uri="{FF2B5EF4-FFF2-40B4-BE49-F238E27FC236}">
                <a16:creationId xmlns:a16="http://schemas.microsoft.com/office/drawing/2014/main" id="{8995C82E-AAE7-C309-4734-887058D99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9" name="Title Placeholder 8">
            <a:extLst>
              <a:ext uri="{FF2B5EF4-FFF2-40B4-BE49-F238E27FC236}">
                <a16:creationId xmlns:a16="http://schemas.microsoft.com/office/drawing/2014/main" id="{70EE1A5E-A2E8-4A51-7D62-07436B09BDF0}"/>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5" name="Text Placeholder 7">
            <a:extLst>
              <a:ext uri="{FF2B5EF4-FFF2-40B4-BE49-F238E27FC236}">
                <a16:creationId xmlns:a16="http://schemas.microsoft.com/office/drawing/2014/main" id="{CE78A146-99AD-5638-92D2-B04996481D47}"/>
              </a:ext>
            </a:extLst>
          </p:cNvPr>
          <p:cNvSpPr>
            <a:spLocks noGrp="1"/>
          </p:cNvSpPr>
          <p:nvPr>
            <p:ph type="body" sz="quarter" idx="11" hasCustomPrompt="1"/>
          </p:nvPr>
        </p:nvSpPr>
        <p:spPr>
          <a:xfrm>
            <a:off x="6751297" y="1767360"/>
            <a:ext cx="4637069"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6" name="Text Placeholder 7">
            <a:extLst>
              <a:ext uri="{FF2B5EF4-FFF2-40B4-BE49-F238E27FC236}">
                <a16:creationId xmlns:a16="http://schemas.microsoft.com/office/drawing/2014/main" id="{3F40ADBD-074C-AB3F-8DDB-7AE1A3FE66C2}"/>
              </a:ext>
            </a:extLst>
          </p:cNvPr>
          <p:cNvSpPr>
            <a:spLocks noGrp="1"/>
          </p:cNvSpPr>
          <p:nvPr>
            <p:ph type="body" sz="quarter" idx="12" hasCustomPrompt="1"/>
          </p:nvPr>
        </p:nvSpPr>
        <p:spPr>
          <a:xfrm>
            <a:off x="6751299" y="2313071"/>
            <a:ext cx="4637068"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3" name="Slide Number Placeholder 5">
            <a:extLst>
              <a:ext uri="{FF2B5EF4-FFF2-40B4-BE49-F238E27FC236}">
                <a16:creationId xmlns:a16="http://schemas.microsoft.com/office/drawing/2014/main" id="{729D815F-042F-3697-9EAA-5083E3A0F42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ext Placeholder 12">
            <a:extLst>
              <a:ext uri="{FF2B5EF4-FFF2-40B4-BE49-F238E27FC236}">
                <a16:creationId xmlns:a16="http://schemas.microsoft.com/office/drawing/2014/main" id="{B76B6A61-C8AC-1A7E-9046-A2B466C72D29}"/>
              </a:ext>
            </a:extLst>
          </p:cNvPr>
          <p:cNvSpPr>
            <a:spLocks noGrp="1"/>
          </p:cNvSpPr>
          <p:nvPr>
            <p:ph type="body" sz="quarter" idx="16" hasCustomPrompt="1"/>
          </p:nvPr>
        </p:nvSpPr>
        <p:spPr>
          <a:xfrm>
            <a:off x="326707" y="913852"/>
            <a:ext cx="2310578" cy="1663341"/>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pic>
        <p:nvPicPr>
          <p:cNvPr id="11" name="Picture 10">
            <a:extLst>
              <a:ext uri="{FF2B5EF4-FFF2-40B4-BE49-F238E27FC236}">
                <a16:creationId xmlns:a16="http://schemas.microsoft.com/office/drawing/2014/main" id="{5F022A57-E4D1-4803-F3E5-FA57E3BB9D4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020289" y="-1"/>
            <a:ext cx="3075710" cy="3428999"/>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B63CAB9A-957E-BB4B-29A5-DC805CAE225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 y="3428999"/>
            <a:ext cx="6096002" cy="3429001"/>
          </a:xfrm>
          <a:prstGeom prst="rect">
            <a:avLst/>
          </a:prstGeom>
        </p:spPr>
      </p:pic>
      <p:sp>
        <p:nvSpPr>
          <p:cNvPr id="7" name="Date Placeholder 3">
            <a:extLst>
              <a:ext uri="{FF2B5EF4-FFF2-40B4-BE49-F238E27FC236}">
                <a16:creationId xmlns:a16="http://schemas.microsoft.com/office/drawing/2014/main" id="{83F1A3C3-B2FD-F762-A16E-F2CF827DC1A4}"/>
              </a:ext>
            </a:extLst>
          </p:cNvPr>
          <p:cNvSpPr txBox="1">
            <a:spLocks/>
          </p:cNvSpPr>
          <p:nvPr userDrawn="1"/>
        </p:nvSpPr>
        <p:spPr>
          <a:xfrm>
            <a:off x="8177385"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0" name="Picture Placeholder 9">
            <a:extLst>
              <a:ext uri="{FF2B5EF4-FFF2-40B4-BE49-F238E27FC236}">
                <a16:creationId xmlns:a16="http://schemas.microsoft.com/office/drawing/2014/main" id="{ACEF78E0-A043-0FDE-9451-50432EC38798}"/>
              </a:ext>
            </a:extLst>
          </p:cNvPr>
          <p:cNvSpPr>
            <a:spLocks noGrp="1"/>
          </p:cNvSpPr>
          <p:nvPr>
            <p:ph type="pic" sz="quarter" idx="18" hasCustomPrompt="1"/>
          </p:nvPr>
        </p:nvSpPr>
        <p:spPr>
          <a:xfrm>
            <a:off x="7502415"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5419387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i, listaus ja kuva 1">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A0BC69CC-2C41-8DF6-3FFF-9E19080F00FF}"/>
              </a:ext>
            </a:extLst>
          </p:cNvPr>
          <p:cNvSpPr>
            <a:spLocks noGrp="1"/>
          </p:cNvSpPr>
          <p:nvPr>
            <p:ph type="pic" sz="quarter" idx="13" hasCustomPrompt="1"/>
          </p:nvPr>
        </p:nvSpPr>
        <p:spPr>
          <a:xfrm>
            <a:off x="9116292" y="0"/>
            <a:ext cx="3075708"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5" name="Rectangle 4">
            <a:extLst>
              <a:ext uri="{FF2B5EF4-FFF2-40B4-BE49-F238E27FC236}">
                <a16:creationId xmlns:a16="http://schemas.microsoft.com/office/drawing/2014/main" id="{B4A0FA99-2534-FCB8-E8BC-514E00006949}"/>
              </a:ext>
            </a:extLst>
          </p:cNvPr>
          <p:cNvSpPr/>
          <p:nvPr userDrawn="1"/>
        </p:nvSpPr>
        <p:spPr>
          <a:xfrm>
            <a:off x="6096000" y="-1"/>
            <a:ext cx="302029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Placeholder 8">
            <a:extLst>
              <a:ext uri="{FF2B5EF4-FFF2-40B4-BE49-F238E27FC236}">
                <a16:creationId xmlns:a16="http://schemas.microsoft.com/office/drawing/2014/main" id="{411392B8-A4B8-C5B2-5221-47E38BEEA62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3" name="Text Placeholder 7">
            <a:extLst>
              <a:ext uri="{FF2B5EF4-FFF2-40B4-BE49-F238E27FC236}">
                <a16:creationId xmlns:a16="http://schemas.microsoft.com/office/drawing/2014/main" id="{A329B8B4-806F-2534-EF5B-16C2922A62AE}"/>
              </a:ext>
            </a:extLst>
          </p:cNvPr>
          <p:cNvSpPr>
            <a:spLocks noGrp="1"/>
          </p:cNvSpPr>
          <p:nvPr>
            <p:ph type="body" sz="quarter" idx="11" hasCustomPrompt="1"/>
          </p:nvPr>
        </p:nvSpPr>
        <p:spPr>
          <a:xfrm>
            <a:off x="708015" y="1765414"/>
            <a:ext cx="4649396"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4" name="Text Placeholder 7">
            <a:extLst>
              <a:ext uri="{FF2B5EF4-FFF2-40B4-BE49-F238E27FC236}">
                <a16:creationId xmlns:a16="http://schemas.microsoft.com/office/drawing/2014/main" id="{D138A599-7532-D8AD-5FDE-4DC798B0514F}"/>
              </a:ext>
            </a:extLst>
          </p:cNvPr>
          <p:cNvSpPr>
            <a:spLocks noGrp="1"/>
          </p:cNvSpPr>
          <p:nvPr>
            <p:ph type="body" sz="quarter" idx="12" hasCustomPrompt="1"/>
          </p:nvPr>
        </p:nvSpPr>
        <p:spPr>
          <a:xfrm>
            <a:off x="708016" y="2311125"/>
            <a:ext cx="4649395"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0" name="Slide Number Placeholder 5">
            <a:extLst>
              <a:ext uri="{FF2B5EF4-FFF2-40B4-BE49-F238E27FC236}">
                <a16:creationId xmlns:a16="http://schemas.microsoft.com/office/drawing/2014/main" id="{836A24FE-44C7-0959-F0F7-C9BF7A403240}"/>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ext Placeholder 12">
            <a:extLst>
              <a:ext uri="{FF2B5EF4-FFF2-40B4-BE49-F238E27FC236}">
                <a16:creationId xmlns:a16="http://schemas.microsoft.com/office/drawing/2014/main" id="{45603E35-7AC0-E213-6419-71ABBC375FA9}"/>
              </a:ext>
            </a:extLst>
          </p:cNvPr>
          <p:cNvSpPr>
            <a:spLocks noGrp="1"/>
          </p:cNvSpPr>
          <p:nvPr>
            <p:ph type="body" sz="quarter" idx="17" hasCustomPrompt="1"/>
          </p:nvPr>
        </p:nvSpPr>
        <p:spPr>
          <a:xfrm>
            <a:off x="6419943" y="1680756"/>
            <a:ext cx="2377440" cy="615877"/>
          </a:xfrm>
          <a:prstGeom prst="rect">
            <a:avLst/>
          </a:prstGeom>
        </p:spPr>
        <p:txBody>
          <a:bodyPr/>
          <a:lstStyle>
            <a:lvl1pPr>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0"/>
            <a:r>
              <a:rPr lang="en-US" dirty="0" err="1"/>
              <a:t>Listauksen</a:t>
            </a:r>
            <a:r>
              <a:rPr lang="en-US" dirty="0"/>
              <a:t> </a:t>
            </a:r>
            <a:r>
              <a:rPr lang="en-US" dirty="0" err="1"/>
              <a:t>otsikko</a:t>
            </a:r>
            <a:r>
              <a:rPr lang="en-US" dirty="0"/>
              <a:t> </a:t>
            </a:r>
            <a:br>
              <a:rPr lang="en-US" dirty="0"/>
            </a:br>
            <a:r>
              <a:rPr lang="en-US" dirty="0"/>
              <a:t>tai </a:t>
            </a:r>
            <a:r>
              <a:rPr lang="en-US" dirty="0" err="1"/>
              <a:t>nosto</a:t>
            </a:r>
            <a:endParaRPr lang="en-US" dirty="0"/>
          </a:p>
        </p:txBody>
      </p:sp>
      <p:sp>
        <p:nvSpPr>
          <p:cNvPr id="3" name="Text Placeholder 12">
            <a:extLst>
              <a:ext uri="{FF2B5EF4-FFF2-40B4-BE49-F238E27FC236}">
                <a16:creationId xmlns:a16="http://schemas.microsoft.com/office/drawing/2014/main" id="{75B65DDE-A2DE-BDFA-4A31-7FBF696B327F}"/>
              </a:ext>
            </a:extLst>
          </p:cNvPr>
          <p:cNvSpPr>
            <a:spLocks noGrp="1"/>
          </p:cNvSpPr>
          <p:nvPr>
            <p:ph type="body" sz="quarter" idx="18" hasCustomPrompt="1"/>
          </p:nvPr>
        </p:nvSpPr>
        <p:spPr>
          <a:xfrm>
            <a:off x="6434119" y="2480370"/>
            <a:ext cx="2377440" cy="3452595"/>
          </a:xfrm>
          <a:prstGeom prst="rect">
            <a:avLst/>
          </a:prstGeom>
        </p:spPr>
        <p:txBody>
          <a:bodyPr/>
          <a:lstStyle>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3"/>
            <a:r>
              <a:rPr lang="en-US" dirty="0" err="1"/>
              <a:t>Listaus</a:t>
            </a:r>
            <a:r>
              <a:rPr lang="en-US" dirty="0"/>
              <a:t> 1</a:t>
            </a:r>
          </a:p>
        </p:txBody>
      </p:sp>
      <p:sp>
        <p:nvSpPr>
          <p:cNvPr id="4" name="Date Placeholder 3">
            <a:extLst>
              <a:ext uri="{FF2B5EF4-FFF2-40B4-BE49-F238E27FC236}">
                <a16:creationId xmlns:a16="http://schemas.microsoft.com/office/drawing/2014/main" id="{370A8B6A-0403-D48A-0AD8-6CF1BF5D85A7}"/>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7" name="Picture Placeholder 9">
            <a:extLst>
              <a:ext uri="{FF2B5EF4-FFF2-40B4-BE49-F238E27FC236}">
                <a16:creationId xmlns:a16="http://schemas.microsoft.com/office/drawing/2014/main" id="{503D0E93-8B24-3496-C15C-88D60025DE23}"/>
              </a:ext>
            </a:extLst>
          </p:cNvPr>
          <p:cNvSpPr>
            <a:spLocks noGrp="1"/>
          </p:cNvSpPr>
          <p:nvPr>
            <p:ph type="pic" sz="quarter" idx="19"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4047906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iotsikko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476836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i, listaus ja kuva 2">
    <p:spTree>
      <p:nvGrpSpPr>
        <p:cNvPr id="1" name=""/>
        <p:cNvGrpSpPr/>
        <p:nvPr/>
      </p:nvGrpSpPr>
      <p:grpSpPr>
        <a:xfrm>
          <a:off x="0" y="0"/>
          <a:ext cx="0" cy="0"/>
          <a:chOff x="0" y="0"/>
          <a:chExt cx="0" cy="0"/>
        </a:xfrm>
      </p:grpSpPr>
      <p:pic>
        <p:nvPicPr>
          <p:cNvPr id="9" name="Picture 8" descr="A picture containing text, outdoor&#10;&#10;Description automatically generated">
            <a:extLst>
              <a:ext uri="{FF2B5EF4-FFF2-40B4-BE49-F238E27FC236}">
                <a16:creationId xmlns:a16="http://schemas.microsoft.com/office/drawing/2014/main" id="{1A9B7322-BDDF-C0FC-0C14-734FD55A8B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16291" y="-3061"/>
            <a:ext cx="3075709" cy="6902383"/>
          </a:xfrm>
          <a:prstGeom prst="rect">
            <a:avLst/>
          </a:prstGeom>
        </p:spPr>
      </p:pic>
      <p:sp>
        <p:nvSpPr>
          <p:cNvPr id="5" name="Rectangle 4">
            <a:extLst>
              <a:ext uri="{FF2B5EF4-FFF2-40B4-BE49-F238E27FC236}">
                <a16:creationId xmlns:a16="http://schemas.microsoft.com/office/drawing/2014/main" id="{B4A0FA99-2534-FCB8-E8BC-514E00006949}"/>
              </a:ext>
            </a:extLst>
          </p:cNvPr>
          <p:cNvSpPr/>
          <p:nvPr userDrawn="1"/>
        </p:nvSpPr>
        <p:spPr>
          <a:xfrm>
            <a:off x="6096000" y="-1"/>
            <a:ext cx="302029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Placeholder 8">
            <a:extLst>
              <a:ext uri="{FF2B5EF4-FFF2-40B4-BE49-F238E27FC236}">
                <a16:creationId xmlns:a16="http://schemas.microsoft.com/office/drawing/2014/main" id="{411392B8-A4B8-C5B2-5221-47E38BEEA62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3" name="Text Placeholder 7">
            <a:extLst>
              <a:ext uri="{FF2B5EF4-FFF2-40B4-BE49-F238E27FC236}">
                <a16:creationId xmlns:a16="http://schemas.microsoft.com/office/drawing/2014/main" id="{A329B8B4-806F-2534-EF5B-16C2922A62AE}"/>
              </a:ext>
            </a:extLst>
          </p:cNvPr>
          <p:cNvSpPr>
            <a:spLocks noGrp="1"/>
          </p:cNvSpPr>
          <p:nvPr>
            <p:ph type="body" sz="quarter" idx="11" hasCustomPrompt="1"/>
          </p:nvPr>
        </p:nvSpPr>
        <p:spPr>
          <a:xfrm>
            <a:off x="708015" y="1765414"/>
            <a:ext cx="4649396"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4" name="Text Placeholder 7">
            <a:extLst>
              <a:ext uri="{FF2B5EF4-FFF2-40B4-BE49-F238E27FC236}">
                <a16:creationId xmlns:a16="http://schemas.microsoft.com/office/drawing/2014/main" id="{D138A599-7532-D8AD-5FDE-4DC798B0514F}"/>
              </a:ext>
            </a:extLst>
          </p:cNvPr>
          <p:cNvSpPr>
            <a:spLocks noGrp="1"/>
          </p:cNvSpPr>
          <p:nvPr>
            <p:ph type="body" sz="quarter" idx="12" hasCustomPrompt="1"/>
          </p:nvPr>
        </p:nvSpPr>
        <p:spPr>
          <a:xfrm>
            <a:off x="708016" y="2311125"/>
            <a:ext cx="4649395"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0" name="Slide Number Placeholder 5">
            <a:extLst>
              <a:ext uri="{FF2B5EF4-FFF2-40B4-BE49-F238E27FC236}">
                <a16:creationId xmlns:a16="http://schemas.microsoft.com/office/drawing/2014/main" id="{836A24FE-44C7-0959-F0F7-C9BF7A403240}"/>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ext Placeholder 12">
            <a:extLst>
              <a:ext uri="{FF2B5EF4-FFF2-40B4-BE49-F238E27FC236}">
                <a16:creationId xmlns:a16="http://schemas.microsoft.com/office/drawing/2014/main" id="{45603E35-7AC0-E213-6419-71ABBC375FA9}"/>
              </a:ext>
            </a:extLst>
          </p:cNvPr>
          <p:cNvSpPr>
            <a:spLocks noGrp="1"/>
          </p:cNvSpPr>
          <p:nvPr>
            <p:ph type="body" sz="quarter" idx="17" hasCustomPrompt="1"/>
          </p:nvPr>
        </p:nvSpPr>
        <p:spPr>
          <a:xfrm>
            <a:off x="6419943" y="1680756"/>
            <a:ext cx="2377440" cy="615877"/>
          </a:xfrm>
          <a:prstGeom prst="rect">
            <a:avLst/>
          </a:prstGeom>
        </p:spPr>
        <p:txBody>
          <a:bodyPr/>
          <a:lstStyle>
            <a:lvl1pPr>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0"/>
            <a:r>
              <a:rPr lang="en-US" dirty="0" err="1"/>
              <a:t>Listauksen</a:t>
            </a:r>
            <a:r>
              <a:rPr lang="en-US" dirty="0"/>
              <a:t> </a:t>
            </a:r>
            <a:r>
              <a:rPr lang="en-US" dirty="0" err="1"/>
              <a:t>otsikko</a:t>
            </a:r>
            <a:r>
              <a:rPr lang="en-US" dirty="0"/>
              <a:t> </a:t>
            </a:r>
            <a:br>
              <a:rPr lang="en-US" dirty="0"/>
            </a:br>
            <a:r>
              <a:rPr lang="en-US" dirty="0"/>
              <a:t>tai </a:t>
            </a:r>
            <a:r>
              <a:rPr lang="en-US" dirty="0" err="1"/>
              <a:t>nosto</a:t>
            </a:r>
            <a:endParaRPr lang="en-US" dirty="0"/>
          </a:p>
        </p:txBody>
      </p:sp>
      <p:sp>
        <p:nvSpPr>
          <p:cNvPr id="3" name="Text Placeholder 12">
            <a:extLst>
              <a:ext uri="{FF2B5EF4-FFF2-40B4-BE49-F238E27FC236}">
                <a16:creationId xmlns:a16="http://schemas.microsoft.com/office/drawing/2014/main" id="{75B65DDE-A2DE-BDFA-4A31-7FBF696B327F}"/>
              </a:ext>
            </a:extLst>
          </p:cNvPr>
          <p:cNvSpPr>
            <a:spLocks noGrp="1"/>
          </p:cNvSpPr>
          <p:nvPr>
            <p:ph type="body" sz="quarter" idx="18" hasCustomPrompt="1"/>
          </p:nvPr>
        </p:nvSpPr>
        <p:spPr>
          <a:xfrm>
            <a:off x="6434119" y="2480370"/>
            <a:ext cx="2377440" cy="3452595"/>
          </a:xfrm>
          <a:prstGeom prst="rect">
            <a:avLst/>
          </a:prstGeom>
        </p:spPr>
        <p:txBody>
          <a:bodyPr/>
          <a:lstStyle>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3"/>
            <a:r>
              <a:rPr lang="en-US" dirty="0" err="1"/>
              <a:t>Listaus</a:t>
            </a:r>
            <a:r>
              <a:rPr lang="en-US" dirty="0"/>
              <a:t> 1</a:t>
            </a:r>
          </a:p>
        </p:txBody>
      </p:sp>
      <p:sp>
        <p:nvSpPr>
          <p:cNvPr id="4" name="Date Placeholder 3">
            <a:extLst>
              <a:ext uri="{FF2B5EF4-FFF2-40B4-BE49-F238E27FC236}">
                <a16:creationId xmlns:a16="http://schemas.microsoft.com/office/drawing/2014/main" id="{2CDE7FD2-B305-3640-A836-10161DE40A67}"/>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Picture Placeholder 9">
            <a:extLst>
              <a:ext uri="{FF2B5EF4-FFF2-40B4-BE49-F238E27FC236}">
                <a16:creationId xmlns:a16="http://schemas.microsoft.com/office/drawing/2014/main" id="{FA28B840-B440-7E32-D2E2-654B3B1B4ED4}"/>
              </a:ext>
            </a:extLst>
          </p:cNvPr>
          <p:cNvSpPr>
            <a:spLocks noGrp="1"/>
          </p:cNvSpPr>
          <p:nvPr>
            <p:ph type="pic" sz="quarter" idx="19"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1302741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i, listaus ja kuva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2712C-F668-EAAF-435A-20B6943A80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16291" y="0"/>
            <a:ext cx="3075709" cy="6902383"/>
          </a:xfrm>
          <a:prstGeom prst="rect">
            <a:avLst/>
          </a:prstGeom>
        </p:spPr>
      </p:pic>
      <p:sp>
        <p:nvSpPr>
          <p:cNvPr id="5" name="Rectangle 4">
            <a:extLst>
              <a:ext uri="{FF2B5EF4-FFF2-40B4-BE49-F238E27FC236}">
                <a16:creationId xmlns:a16="http://schemas.microsoft.com/office/drawing/2014/main" id="{B4A0FA99-2534-FCB8-E8BC-514E00006949}"/>
              </a:ext>
            </a:extLst>
          </p:cNvPr>
          <p:cNvSpPr/>
          <p:nvPr userDrawn="1"/>
        </p:nvSpPr>
        <p:spPr>
          <a:xfrm>
            <a:off x="6096000" y="-1"/>
            <a:ext cx="302029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Placeholder 8">
            <a:extLst>
              <a:ext uri="{FF2B5EF4-FFF2-40B4-BE49-F238E27FC236}">
                <a16:creationId xmlns:a16="http://schemas.microsoft.com/office/drawing/2014/main" id="{411392B8-A4B8-C5B2-5221-47E38BEEA62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3" name="Text Placeholder 7">
            <a:extLst>
              <a:ext uri="{FF2B5EF4-FFF2-40B4-BE49-F238E27FC236}">
                <a16:creationId xmlns:a16="http://schemas.microsoft.com/office/drawing/2014/main" id="{A329B8B4-806F-2534-EF5B-16C2922A62AE}"/>
              </a:ext>
            </a:extLst>
          </p:cNvPr>
          <p:cNvSpPr>
            <a:spLocks noGrp="1"/>
          </p:cNvSpPr>
          <p:nvPr>
            <p:ph type="body" sz="quarter" idx="11" hasCustomPrompt="1"/>
          </p:nvPr>
        </p:nvSpPr>
        <p:spPr>
          <a:xfrm>
            <a:off x="708015" y="1765414"/>
            <a:ext cx="4649396"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4" name="Text Placeholder 7">
            <a:extLst>
              <a:ext uri="{FF2B5EF4-FFF2-40B4-BE49-F238E27FC236}">
                <a16:creationId xmlns:a16="http://schemas.microsoft.com/office/drawing/2014/main" id="{D138A599-7532-D8AD-5FDE-4DC798B0514F}"/>
              </a:ext>
            </a:extLst>
          </p:cNvPr>
          <p:cNvSpPr>
            <a:spLocks noGrp="1"/>
          </p:cNvSpPr>
          <p:nvPr>
            <p:ph type="body" sz="quarter" idx="12" hasCustomPrompt="1"/>
          </p:nvPr>
        </p:nvSpPr>
        <p:spPr>
          <a:xfrm>
            <a:off x="708016" y="2311125"/>
            <a:ext cx="4649395"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0" name="Slide Number Placeholder 5">
            <a:extLst>
              <a:ext uri="{FF2B5EF4-FFF2-40B4-BE49-F238E27FC236}">
                <a16:creationId xmlns:a16="http://schemas.microsoft.com/office/drawing/2014/main" id="{836A24FE-44C7-0959-F0F7-C9BF7A403240}"/>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ext Placeholder 12">
            <a:extLst>
              <a:ext uri="{FF2B5EF4-FFF2-40B4-BE49-F238E27FC236}">
                <a16:creationId xmlns:a16="http://schemas.microsoft.com/office/drawing/2014/main" id="{45603E35-7AC0-E213-6419-71ABBC375FA9}"/>
              </a:ext>
            </a:extLst>
          </p:cNvPr>
          <p:cNvSpPr>
            <a:spLocks noGrp="1"/>
          </p:cNvSpPr>
          <p:nvPr>
            <p:ph type="body" sz="quarter" idx="17" hasCustomPrompt="1"/>
          </p:nvPr>
        </p:nvSpPr>
        <p:spPr>
          <a:xfrm>
            <a:off x="6419943" y="1680756"/>
            <a:ext cx="2377440" cy="615877"/>
          </a:xfrm>
          <a:prstGeom prst="rect">
            <a:avLst/>
          </a:prstGeom>
        </p:spPr>
        <p:txBody>
          <a:bodyPr/>
          <a:lstStyle>
            <a:lvl1pPr>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0"/>
            <a:r>
              <a:rPr lang="en-US" dirty="0" err="1"/>
              <a:t>Listauksen</a:t>
            </a:r>
            <a:r>
              <a:rPr lang="en-US" dirty="0"/>
              <a:t> </a:t>
            </a:r>
            <a:r>
              <a:rPr lang="en-US" dirty="0" err="1"/>
              <a:t>otsikko</a:t>
            </a:r>
            <a:r>
              <a:rPr lang="en-US" dirty="0"/>
              <a:t> </a:t>
            </a:r>
            <a:br>
              <a:rPr lang="en-US" dirty="0"/>
            </a:br>
            <a:r>
              <a:rPr lang="en-US" dirty="0"/>
              <a:t>tai </a:t>
            </a:r>
            <a:r>
              <a:rPr lang="en-US" dirty="0" err="1"/>
              <a:t>nosto</a:t>
            </a:r>
            <a:endParaRPr lang="en-US" dirty="0"/>
          </a:p>
        </p:txBody>
      </p:sp>
      <p:sp>
        <p:nvSpPr>
          <p:cNvPr id="3" name="Text Placeholder 12">
            <a:extLst>
              <a:ext uri="{FF2B5EF4-FFF2-40B4-BE49-F238E27FC236}">
                <a16:creationId xmlns:a16="http://schemas.microsoft.com/office/drawing/2014/main" id="{75B65DDE-A2DE-BDFA-4A31-7FBF696B327F}"/>
              </a:ext>
            </a:extLst>
          </p:cNvPr>
          <p:cNvSpPr>
            <a:spLocks noGrp="1"/>
          </p:cNvSpPr>
          <p:nvPr>
            <p:ph type="body" sz="quarter" idx="18" hasCustomPrompt="1"/>
          </p:nvPr>
        </p:nvSpPr>
        <p:spPr>
          <a:xfrm>
            <a:off x="6434119" y="2480370"/>
            <a:ext cx="2377440" cy="3452595"/>
          </a:xfrm>
          <a:prstGeom prst="rect">
            <a:avLst/>
          </a:prstGeom>
        </p:spPr>
        <p:txBody>
          <a:bodyPr/>
          <a:lstStyle>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lvl="3"/>
            <a:r>
              <a:rPr lang="en-US" dirty="0" err="1"/>
              <a:t>Listaus</a:t>
            </a:r>
            <a:r>
              <a:rPr lang="en-US" dirty="0"/>
              <a:t> 1</a:t>
            </a:r>
          </a:p>
        </p:txBody>
      </p:sp>
      <p:sp>
        <p:nvSpPr>
          <p:cNvPr id="4" name="Date Placeholder 3">
            <a:extLst>
              <a:ext uri="{FF2B5EF4-FFF2-40B4-BE49-F238E27FC236}">
                <a16:creationId xmlns:a16="http://schemas.microsoft.com/office/drawing/2014/main" id="{1A85CEF8-5472-9A8C-1B0C-8ABE95230332}"/>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Picture Placeholder 9">
            <a:extLst>
              <a:ext uri="{FF2B5EF4-FFF2-40B4-BE49-F238E27FC236}">
                <a16:creationId xmlns:a16="http://schemas.microsoft.com/office/drawing/2014/main" id="{1779C01F-E840-8342-AD78-25D34D3B84B0}"/>
              </a:ext>
            </a:extLst>
          </p:cNvPr>
          <p:cNvSpPr>
            <a:spLocks noGrp="1"/>
          </p:cNvSpPr>
          <p:nvPr>
            <p:ph type="pic" sz="quarter" idx="19"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5506970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ipalstat ja vaakakuva 1">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A0BC69CC-2C41-8DF6-3FFF-9E19080F00FF}"/>
              </a:ext>
            </a:extLst>
          </p:cNvPr>
          <p:cNvSpPr>
            <a:spLocks noGrp="1"/>
          </p:cNvSpPr>
          <p:nvPr>
            <p:ph type="pic" sz="quarter" idx="13" hasCustomPrompt="1"/>
          </p:nvPr>
        </p:nvSpPr>
        <p:spPr>
          <a:xfrm>
            <a:off x="6096000" y="4184074"/>
            <a:ext cx="6095999" cy="2673926"/>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3" name="Rectangle 2">
            <a:extLst>
              <a:ext uri="{FF2B5EF4-FFF2-40B4-BE49-F238E27FC236}">
                <a16:creationId xmlns:a16="http://schemas.microsoft.com/office/drawing/2014/main" id="{1F7CA025-C922-AFBC-25F0-94DCA945932E}"/>
              </a:ext>
            </a:extLst>
          </p:cNvPr>
          <p:cNvSpPr/>
          <p:nvPr userDrawn="1"/>
        </p:nvSpPr>
        <p:spPr>
          <a:xfrm>
            <a:off x="1" y="4184072"/>
            <a:ext cx="6096000" cy="26739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1126544-42A0-2458-5104-F9D4A5C62C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pic>
        <p:nvPicPr>
          <p:cNvPr id="15" name="Picture 14">
            <a:extLst>
              <a:ext uri="{FF2B5EF4-FFF2-40B4-BE49-F238E27FC236}">
                <a16:creationId xmlns:a16="http://schemas.microsoft.com/office/drawing/2014/main" id="{0F59FA74-AA82-B780-49AD-A144DCEA7DA5}"/>
              </a:ext>
            </a:extLst>
          </p:cNvPr>
          <p:cNvPicPr>
            <a:picLocks noChangeAspect="1"/>
          </p:cNvPicPr>
          <p:nvPr userDrawn="1"/>
        </p:nvPicPr>
        <p:blipFill>
          <a:blip r:embed="rId3"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808194" y="4570112"/>
            <a:ext cx="365299" cy="365299"/>
          </a:xfrm>
          <a:prstGeom prst="rect">
            <a:avLst/>
          </a:prstGeom>
        </p:spPr>
      </p:pic>
      <p:sp>
        <p:nvSpPr>
          <p:cNvPr id="13" name="Title Placeholder 8">
            <a:extLst>
              <a:ext uri="{FF2B5EF4-FFF2-40B4-BE49-F238E27FC236}">
                <a16:creationId xmlns:a16="http://schemas.microsoft.com/office/drawing/2014/main" id="{59A59DF7-DAD6-9C42-6366-BDA8487BC091}"/>
              </a:ext>
            </a:extLst>
          </p:cNvPr>
          <p:cNvSpPr>
            <a:spLocks noGrp="1"/>
          </p:cNvSpPr>
          <p:nvPr>
            <p:ph type="title" hasCustomPrompt="1"/>
          </p:nvPr>
        </p:nvSpPr>
        <p:spPr>
          <a:xfrm>
            <a:off x="674781" y="387292"/>
            <a:ext cx="10699409"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20" name="Text Placeholder 7">
            <a:extLst>
              <a:ext uri="{FF2B5EF4-FFF2-40B4-BE49-F238E27FC236}">
                <a16:creationId xmlns:a16="http://schemas.microsoft.com/office/drawing/2014/main" id="{E8CEED20-93F5-D955-279D-B652D019C97D}"/>
              </a:ext>
            </a:extLst>
          </p:cNvPr>
          <p:cNvSpPr>
            <a:spLocks noGrp="1"/>
          </p:cNvSpPr>
          <p:nvPr>
            <p:ph type="body" sz="quarter" idx="12" hasCustomPrompt="1"/>
          </p:nvPr>
        </p:nvSpPr>
        <p:spPr>
          <a:xfrm>
            <a:off x="708016" y="1726423"/>
            <a:ext cx="5253305" cy="1415908"/>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4" name="Text Placeholder 7">
            <a:extLst>
              <a:ext uri="{FF2B5EF4-FFF2-40B4-BE49-F238E27FC236}">
                <a16:creationId xmlns:a16="http://schemas.microsoft.com/office/drawing/2014/main" id="{1EDC99CC-22BA-33AA-52CE-7C2656F062F0}"/>
              </a:ext>
            </a:extLst>
          </p:cNvPr>
          <p:cNvSpPr>
            <a:spLocks noGrp="1"/>
          </p:cNvSpPr>
          <p:nvPr>
            <p:ph type="body" sz="quarter" idx="18" hasCustomPrompt="1"/>
          </p:nvPr>
        </p:nvSpPr>
        <p:spPr>
          <a:xfrm>
            <a:off x="6173150" y="1726423"/>
            <a:ext cx="5201041" cy="1415908"/>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30" name="Slide Number Placeholder 5">
            <a:extLst>
              <a:ext uri="{FF2B5EF4-FFF2-40B4-BE49-F238E27FC236}">
                <a16:creationId xmlns:a16="http://schemas.microsoft.com/office/drawing/2014/main" id="{2CF29FBD-5DEA-6D61-AA57-7038A95C1A4E}"/>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ext Placeholder 12">
            <a:extLst>
              <a:ext uri="{FF2B5EF4-FFF2-40B4-BE49-F238E27FC236}">
                <a16:creationId xmlns:a16="http://schemas.microsoft.com/office/drawing/2014/main" id="{04A97134-471C-3FEB-860C-F2B3D7E0E446}"/>
              </a:ext>
            </a:extLst>
          </p:cNvPr>
          <p:cNvSpPr>
            <a:spLocks noGrp="1"/>
          </p:cNvSpPr>
          <p:nvPr>
            <p:ph type="body" sz="quarter" idx="19" hasCustomPrompt="1"/>
          </p:nvPr>
        </p:nvSpPr>
        <p:spPr>
          <a:xfrm>
            <a:off x="695857" y="5153889"/>
            <a:ext cx="4948197" cy="741228"/>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sit </a:t>
            </a:r>
            <a:r>
              <a:rPr lang="en-US" dirty="0" err="1"/>
              <a:t>amet</a:t>
            </a:r>
            <a:endParaRPr lang="en-US" dirty="0"/>
          </a:p>
        </p:txBody>
      </p:sp>
      <p:sp>
        <p:nvSpPr>
          <p:cNvPr id="4" name="Date Placeholder 3">
            <a:extLst>
              <a:ext uri="{FF2B5EF4-FFF2-40B4-BE49-F238E27FC236}">
                <a16:creationId xmlns:a16="http://schemas.microsoft.com/office/drawing/2014/main" id="{49F43092-41BE-6C68-BA44-58FEAA129B39}"/>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7" name="Picture Placeholder 9">
            <a:extLst>
              <a:ext uri="{FF2B5EF4-FFF2-40B4-BE49-F238E27FC236}">
                <a16:creationId xmlns:a16="http://schemas.microsoft.com/office/drawing/2014/main" id="{7F3FB07B-89DD-3EF3-800A-726C69085842}"/>
              </a:ext>
            </a:extLst>
          </p:cNvPr>
          <p:cNvSpPr>
            <a:spLocks noGrp="1"/>
          </p:cNvSpPr>
          <p:nvPr>
            <p:ph type="pic" sz="quarter" idx="20" hasCustomPrompt="1"/>
          </p:nvPr>
        </p:nvSpPr>
        <p:spPr>
          <a:xfrm>
            <a:off x="1457162" y="6103516"/>
            <a:ext cx="674970" cy="529626"/>
          </a:xfrm>
          <a:prstGeom prst="rect">
            <a:avLst/>
          </a:prstGeom>
          <a:noFill/>
        </p:spPr>
        <p:txBody>
          <a:bodyPr lIns="36000" rIns="36000" anchor="ctr"/>
          <a:lstStyle>
            <a:lvl1pPr algn="ctr">
              <a:defRPr sz="900" b="0">
                <a:solidFill>
                  <a:schemeClr val="bg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22357086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ipalstat ja vaakakuva 2">
    <p:spTree>
      <p:nvGrpSpPr>
        <p:cNvPr id="1" name=""/>
        <p:cNvGrpSpPr/>
        <p:nvPr/>
      </p:nvGrpSpPr>
      <p:grpSpPr>
        <a:xfrm>
          <a:off x="0" y="0"/>
          <a:ext cx="0" cy="0"/>
          <a:chOff x="0" y="0"/>
          <a:chExt cx="0" cy="0"/>
        </a:xfrm>
      </p:grpSpPr>
      <p:pic>
        <p:nvPicPr>
          <p:cNvPr id="7" name="Picture 6" descr="A picture containing text, outdoor, posing, crowd&#10;&#10;Description automatically generated">
            <a:extLst>
              <a:ext uri="{FF2B5EF4-FFF2-40B4-BE49-F238E27FC236}">
                <a16:creationId xmlns:a16="http://schemas.microsoft.com/office/drawing/2014/main" id="{CBB57594-E23B-5373-942B-2F96B94F86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8" y="4184070"/>
            <a:ext cx="6096001" cy="2673929"/>
          </a:xfrm>
          <a:prstGeom prst="rect">
            <a:avLst/>
          </a:prstGeom>
        </p:spPr>
      </p:pic>
      <p:sp>
        <p:nvSpPr>
          <p:cNvPr id="3" name="Rectangle 2">
            <a:extLst>
              <a:ext uri="{FF2B5EF4-FFF2-40B4-BE49-F238E27FC236}">
                <a16:creationId xmlns:a16="http://schemas.microsoft.com/office/drawing/2014/main" id="{1F7CA025-C922-AFBC-25F0-94DCA945932E}"/>
              </a:ext>
            </a:extLst>
          </p:cNvPr>
          <p:cNvSpPr/>
          <p:nvPr userDrawn="1"/>
        </p:nvSpPr>
        <p:spPr>
          <a:xfrm>
            <a:off x="1" y="4184072"/>
            <a:ext cx="6096000" cy="2673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1126544-42A0-2458-5104-F9D4A5C62C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pic>
        <p:nvPicPr>
          <p:cNvPr id="15" name="Picture 14">
            <a:extLst>
              <a:ext uri="{FF2B5EF4-FFF2-40B4-BE49-F238E27FC236}">
                <a16:creationId xmlns:a16="http://schemas.microsoft.com/office/drawing/2014/main" id="{0F59FA74-AA82-B780-49AD-A144DCEA7DA5}"/>
              </a:ext>
            </a:extLst>
          </p:cNvPr>
          <p:cNvPicPr>
            <a:picLocks noChangeAspect="1"/>
          </p:cNvPicPr>
          <p:nvPr userDrawn="1"/>
        </p:nvPicPr>
        <p:blipFill>
          <a:blip r:embed="rId4"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808194" y="4570112"/>
            <a:ext cx="365299" cy="365299"/>
          </a:xfrm>
          <a:prstGeom prst="rect">
            <a:avLst/>
          </a:prstGeom>
        </p:spPr>
      </p:pic>
      <p:sp>
        <p:nvSpPr>
          <p:cNvPr id="13" name="Title Placeholder 8">
            <a:extLst>
              <a:ext uri="{FF2B5EF4-FFF2-40B4-BE49-F238E27FC236}">
                <a16:creationId xmlns:a16="http://schemas.microsoft.com/office/drawing/2014/main" id="{59A59DF7-DAD6-9C42-6366-BDA8487BC091}"/>
              </a:ext>
            </a:extLst>
          </p:cNvPr>
          <p:cNvSpPr>
            <a:spLocks noGrp="1"/>
          </p:cNvSpPr>
          <p:nvPr>
            <p:ph type="title" hasCustomPrompt="1"/>
          </p:nvPr>
        </p:nvSpPr>
        <p:spPr>
          <a:xfrm>
            <a:off x="674782" y="387292"/>
            <a:ext cx="7696586"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20" name="Text Placeholder 7">
            <a:extLst>
              <a:ext uri="{FF2B5EF4-FFF2-40B4-BE49-F238E27FC236}">
                <a16:creationId xmlns:a16="http://schemas.microsoft.com/office/drawing/2014/main" id="{E8CEED20-93F5-D955-279D-B652D019C97D}"/>
              </a:ext>
            </a:extLst>
          </p:cNvPr>
          <p:cNvSpPr>
            <a:spLocks noGrp="1"/>
          </p:cNvSpPr>
          <p:nvPr>
            <p:ph type="body" sz="quarter" idx="12" hasCustomPrompt="1"/>
          </p:nvPr>
        </p:nvSpPr>
        <p:spPr>
          <a:xfrm>
            <a:off x="708016" y="1726424"/>
            <a:ext cx="5253305" cy="141590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4" name="Text Placeholder 7">
            <a:extLst>
              <a:ext uri="{FF2B5EF4-FFF2-40B4-BE49-F238E27FC236}">
                <a16:creationId xmlns:a16="http://schemas.microsoft.com/office/drawing/2014/main" id="{1EDC99CC-22BA-33AA-52CE-7C2656F062F0}"/>
              </a:ext>
            </a:extLst>
          </p:cNvPr>
          <p:cNvSpPr>
            <a:spLocks noGrp="1"/>
          </p:cNvSpPr>
          <p:nvPr>
            <p:ph type="body" sz="quarter" idx="18" hasCustomPrompt="1"/>
          </p:nvPr>
        </p:nvSpPr>
        <p:spPr>
          <a:xfrm>
            <a:off x="6173150" y="1726423"/>
            <a:ext cx="5201041" cy="1415908"/>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30" name="Slide Number Placeholder 5">
            <a:extLst>
              <a:ext uri="{FF2B5EF4-FFF2-40B4-BE49-F238E27FC236}">
                <a16:creationId xmlns:a16="http://schemas.microsoft.com/office/drawing/2014/main" id="{2CF29FBD-5DEA-6D61-AA57-7038A95C1A4E}"/>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ext Placeholder 12">
            <a:extLst>
              <a:ext uri="{FF2B5EF4-FFF2-40B4-BE49-F238E27FC236}">
                <a16:creationId xmlns:a16="http://schemas.microsoft.com/office/drawing/2014/main" id="{04A97134-471C-3FEB-860C-F2B3D7E0E446}"/>
              </a:ext>
            </a:extLst>
          </p:cNvPr>
          <p:cNvSpPr>
            <a:spLocks noGrp="1"/>
          </p:cNvSpPr>
          <p:nvPr>
            <p:ph type="body" sz="quarter" idx="19" hasCustomPrompt="1"/>
          </p:nvPr>
        </p:nvSpPr>
        <p:spPr>
          <a:xfrm>
            <a:off x="695857" y="5153889"/>
            <a:ext cx="4948197" cy="741228"/>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sit </a:t>
            </a:r>
            <a:r>
              <a:rPr lang="en-US" dirty="0" err="1"/>
              <a:t>amet</a:t>
            </a:r>
            <a:endParaRPr lang="en-US" dirty="0"/>
          </a:p>
        </p:txBody>
      </p:sp>
      <p:sp>
        <p:nvSpPr>
          <p:cNvPr id="4" name="Date Placeholder 3">
            <a:extLst>
              <a:ext uri="{FF2B5EF4-FFF2-40B4-BE49-F238E27FC236}">
                <a16:creationId xmlns:a16="http://schemas.microsoft.com/office/drawing/2014/main" id="{42250A52-3E9F-942E-760C-B61C96924864}"/>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Picture Placeholder 9">
            <a:extLst>
              <a:ext uri="{FF2B5EF4-FFF2-40B4-BE49-F238E27FC236}">
                <a16:creationId xmlns:a16="http://schemas.microsoft.com/office/drawing/2014/main" id="{5AAE1D56-C970-B66C-899D-7132C0028D5E}"/>
              </a:ext>
            </a:extLst>
          </p:cNvPr>
          <p:cNvSpPr>
            <a:spLocks noGrp="1"/>
          </p:cNvSpPr>
          <p:nvPr>
            <p:ph type="pic" sz="quarter" idx="20" hasCustomPrompt="1"/>
          </p:nvPr>
        </p:nvSpPr>
        <p:spPr>
          <a:xfrm>
            <a:off x="1457162" y="6103516"/>
            <a:ext cx="674970" cy="529626"/>
          </a:xfrm>
          <a:prstGeom prst="rect">
            <a:avLst/>
          </a:prstGeom>
          <a:noFill/>
        </p:spPr>
        <p:txBody>
          <a:bodyPr lIns="36000" rIns="36000" anchor="ctr"/>
          <a:lstStyle>
            <a:lvl1pPr algn="ctr">
              <a:defRPr sz="900" b="0">
                <a:solidFill>
                  <a:schemeClr val="bg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30239179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ipalstat ja vaakakuva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B57594-E23B-5373-942B-2F96B94F86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8" y="4184070"/>
            <a:ext cx="6096001" cy="2673929"/>
          </a:xfrm>
          <a:prstGeom prst="rect">
            <a:avLst/>
          </a:prstGeom>
        </p:spPr>
      </p:pic>
      <p:sp>
        <p:nvSpPr>
          <p:cNvPr id="3" name="Rectangle 2">
            <a:extLst>
              <a:ext uri="{FF2B5EF4-FFF2-40B4-BE49-F238E27FC236}">
                <a16:creationId xmlns:a16="http://schemas.microsoft.com/office/drawing/2014/main" id="{1F7CA025-C922-AFBC-25F0-94DCA945932E}"/>
              </a:ext>
            </a:extLst>
          </p:cNvPr>
          <p:cNvSpPr/>
          <p:nvPr userDrawn="1"/>
        </p:nvSpPr>
        <p:spPr>
          <a:xfrm>
            <a:off x="1" y="4184072"/>
            <a:ext cx="6096000" cy="2673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1126544-42A0-2458-5104-F9D4A5C62C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pic>
        <p:nvPicPr>
          <p:cNvPr id="15" name="Picture 14">
            <a:extLst>
              <a:ext uri="{FF2B5EF4-FFF2-40B4-BE49-F238E27FC236}">
                <a16:creationId xmlns:a16="http://schemas.microsoft.com/office/drawing/2014/main" id="{0F59FA74-AA82-B780-49AD-A144DCEA7DA5}"/>
              </a:ext>
            </a:extLst>
          </p:cNvPr>
          <p:cNvPicPr>
            <a:picLocks noChangeAspect="1"/>
          </p:cNvPicPr>
          <p:nvPr userDrawn="1"/>
        </p:nvPicPr>
        <p:blipFill>
          <a:blip r:embed="rId4"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808194" y="4570112"/>
            <a:ext cx="365299" cy="365299"/>
          </a:xfrm>
          <a:prstGeom prst="rect">
            <a:avLst/>
          </a:prstGeom>
        </p:spPr>
      </p:pic>
      <p:sp>
        <p:nvSpPr>
          <p:cNvPr id="13" name="Title Placeholder 8">
            <a:extLst>
              <a:ext uri="{FF2B5EF4-FFF2-40B4-BE49-F238E27FC236}">
                <a16:creationId xmlns:a16="http://schemas.microsoft.com/office/drawing/2014/main" id="{59A59DF7-DAD6-9C42-6366-BDA8487BC091}"/>
              </a:ext>
            </a:extLst>
          </p:cNvPr>
          <p:cNvSpPr>
            <a:spLocks noGrp="1"/>
          </p:cNvSpPr>
          <p:nvPr>
            <p:ph type="title" hasCustomPrompt="1"/>
          </p:nvPr>
        </p:nvSpPr>
        <p:spPr>
          <a:xfrm>
            <a:off x="674782" y="387292"/>
            <a:ext cx="7696586"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20" name="Text Placeholder 7">
            <a:extLst>
              <a:ext uri="{FF2B5EF4-FFF2-40B4-BE49-F238E27FC236}">
                <a16:creationId xmlns:a16="http://schemas.microsoft.com/office/drawing/2014/main" id="{E8CEED20-93F5-D955-279D-B652D019C97D}"/>
              </a:ext>
            </a:extLst>
          </p:cNvPr>
          <p:cNvSpPr>
            <a:spLocks noGrp="1"/>
          </p:cNvSpPr>
          <p:nvPr>
            <p:ph type="body" sz="quarter" idx="12" hasCustomPrompt="1"/>
          </p:nvPr>
        </p:nvSpPr>
        <p:spPr>
          <a:xfrm>
            <a:off x="708016" y="1726424"/>
            <a:ext cx="5253305" cy="141590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4" name="Text Placeholder 7">
            <a:extLst>
              <a:ext uri="{FF2B5EF4-FFF2-40B4-BE49-F238E27FC236}">
                <a16:creationId xmlns:a16="http://schemas.microsoft.com/office/drawing/2014/main" id="{1EDC99CC-22BA-33AA-52CE-7C2656F062F0}"/>
              </a:ext>
            </a:extLst>
          </p:cNvPr>
          <p:cNvSpPr>
            <a:spLocks noGrp="1"/>
          </p:cNvSpPr>
          <p:nvPr>
            <p:ph type="body" sz="quarter" idx="18" hasCustomPrompt="1"/>
          </p:nvPr>
        </p:nvSpPr>
        <p:spPr>
          <a:xfrm>
            <a:off x="6173150" y="1726423"/>
            <a:ext cx="5201041" cy="1415908"/>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30" name="Slide Number Placeholder 5">
            <a:extLst>
              <a:ext uri="{FF2B5EF4-FFF2-40B4-BE49-F238E27FC236}">
                <a16:creationId xmlns:a16="http://schemas.microsoft.com/office/drawing/2014/main" id="{2CF29FBD-5DEA-6D61-AA57-7038A95C1A4E}"/>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ext Placeholder 12">
            <a:extLst>
              <a:ext uri="{FF2B5EF4-FFF2-40B4-BE49-F238E27FC236}">
                <a16:creationId xmlns:a16="http://schemas.microsoft.com/office/drawing/2014/main" id="{04A97134-471C-3FEB-860C-F2B3D7E0E446}"/>
              </a:ext>
            </a:extLst>
          </p:cNvPr>
          <p:cNvSpPr>
            <a:spLocks noGrp="1"/>
          </p:cNvSpPr>
          <p:nvPr>
            <p:ph type="body" sz="quarter" idx="19" hasCustomPrompt="1"/>
          </p:nvPr>
        </p:nvSpPr>
        <p:spPr>
          <a:xfrm>
            <a:off x="695857" y="5153889"/>
            <a:ext cx="4948197" cy="741228"/>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sit </a:t>
            </a:r>
            <a:r>
              <a:rPr lang="en-US" dirty="0" err="1"/>
              <a:t>amet</a:t>
            </a:r>
            <a:endParaRPr lang="en-US" dirty="0"/>
          </a:p>
        </p:txBody>
      </p:sp>
      <p:sp>
        <p:nvSpPr>
          <p:cNvPr id="4" name="Date Placeholder 3">
            <a:extLst>
              <a:ext uri="{FF2B5EF4-FFF2-40B4-BE49-F238E27FC236}">
                <a16:creationId xmlns:a16="http://schemas.microsoft.com/office/drawing/2014/main" id="{877E0EF1-1EFB-5297-3624-1827FB0AFA22}"/>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Picture Placeholder 9">
            <a:extLst>
              <a:ext uri="{FF2B5EF4-FFF2-40B4-BE49-F238E27FC236}">
                <a16:creationId xmlns:a16="http://schemas.microsoft.com/office/drawing/2014/main" id="{FEE80BB3-FFDC-5D21-3BCA-408B0C9C062D}"/>
              </a:ext>
            </a:extLst>
          </p:cNvPr>
          <p:cNvSpPr>
            <a:spLocks noGrp="1"/>
          </p:cNvSpPr>
          <p:nvPr>
            <p:ph type="pic" sz="quarter" idx="20" hasCustomPrompt="1"/>
          </p:nvPr>
        </p:nvSpPr>
        <p:spPr>
          <a:xfrm>
            <a:off x="1457162" y="6103516"/>
            <a:ext cx="674970" cy="529626"/>
          </a:xfrm>
          <a:prstGeom prst="rect">
            <a:avLst/>
          </a:prstGeom>
          <a:noFill/>
        </p:spPr>
        <p:txBody>
          <a:bodyPr lIns="36000" rIns="36000" anchor="ctr"/>
          <a:lstStyle>
            <a:lvl1pPr algn="ctr">
              <a:defRPr sz="900" b="0">
                <a:solidFill>
                  <a:schemeClr val="bg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6213052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ikentät ja kuva 1">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6B66FF01-D0D2-891C-25EB-7B8B4B1C0424}"/>
              </a:ext>
            </a:extLst>
          </p:cNvPr>
          <p:cNvSpPr>
            <a:spLocks noGrp="1"/>
          </p:cNvSpPr>
          <p:nvPr>
            <p:ph type="pic" sz="quarter" idx="13" hasCustomPrompt="1"/>
          </p:nvPr>
        </p:nvSpPr>
        <p:spPr>
          <a:xfrm>
            <a:off x="8361219" y="0"/>
            <a:ext cx="3830779"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26" name="Title Placeholder 8">
            <a:extLst>
              <a:ext uri="{FF2B5EF4-FFF2-40B4-BE49-F238E27FC236}">
                <a16:creationId xmlns:a16="http://schemas.microsoft.com/office/drawing/2014/main" id="{0ABDD9C9-9A0A-752B-61C6-FAFB5F4C6694}"/>
              </a:ext>
            </a:extLst>
          </p:cNvPr>
          <p:cNvSpPr>
            <a:spLocks noGrp="1"/>
          </p:cNvSpPr>
          <p:nvPr>
            <p:ph type="title" hasCustomPrompt="1"/>
          </p:nvPr>
        </p:nvSpPr>
        <p:spPr>
          <a:xfrm>
            <a:off x="674782" y="387292"/>
            <a:ext cx="6944693"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pic>
        <p:nvPicPr>
          <p:cNvPr id="32" name="Picture 31">
            <a:extLst>
              <a:ext uri="{FF2B5EF4-FFF2-40B4-BE49-F238E27FC236}">
                <a16:creationId xmlns:a16="http://schemas.microsoft.com/office/drawing/2014/main" id="{10946FBA-25AA-1752-ADAF-A6A7F250E7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067" y="1649282"/>
            <a:ext cx="365299" cy="365299"/>
          </a:xfrm>
          <a:prstGeom prst="rect">
            <a:avLst/>
          </a:prstGeom>
        </p:spPr>
      </p:pic>
      <p:pic>
        <p:nvPicPr>
          <p:cNvPr id="33" name="Picture 32">
            <a:extLst>
              <a:ext uri="{FF2B5EF4-FFF2-40B4-BE49-F238E27FC236}">
                <a16:creationId xmlns:a16="http://schemas.microsoft.com/office/drawing/2014/main" id="{D8EEA0A5-A3B8-ED17-652B-04E6A0CABB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65890" y="1649282"/>
            <a:ext cx="365299" cy="365299"/>
          </a:xfrm>
          <a:prstGeom prst="rect">
            <a:avLst/>
          </a:prstGeom>
        </p:spPr>
      </p:pic>
      <p:pic>
        <p:nvPicPr>
          <p:cNvPr id="34" name="Picture 33">
            <a:extLst>
              <a:ext uri="{FF2B5EF4-FFF2-40B4-BE49-F238E27FC236}">
                <a16:creationId xmlns:a16="http://schemas.microsoft.com/office/drawing/2014/main" id="{4ED8F709-8151-F129-CD2C-9F02735420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067" y="3907569"/>
            <a:ext cx="365299" cy="365299"/>
          </a:xfrm>
          <a:prstGeom prst="rect">
            <a:avLst/>
          </a:prstGeom>
        </p:spPr>
      </p:pic>
      <p:pic>
        <p:nvPicPr>
          <p:cNvPr id="35" name="Picture 34">
            <a:extLst>
              <a:ext uri="{FF2B5EF4-FFF2-40B4-BE49-F238E27FC236}">
                <a16:creationId xmlns:a16="http://schemas.microsoft.com/office/drawing/2014/main" id="{0107929C-5149-A092-CC95-0BF8305D60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65890" y="3907569"/>
            <a:ext cx="365299" cy="365299"/>
          </a:xfrm>
          <a:prstGeom prst="rect">
            <a:avLst/>
          </a:prstGeom>
        </p:spPr>
      </p:pic>
      <p:sp>
        <p:nvSpPr>
          <p:cNvPr id="36" name="Text Placeholder 7">
            <a:extLst>
              <a:ext uri="{FF2B5EF4-FFF2-40B4-BE49-F238E27FC236}">
                <a16:creationId xmlns:a16="http://schemas.microsoft.com/office/drawing/2014/main" id="{97A17B95-BCF5-B1AC-44F8-C222F945AD25}"/>
              </a:ext>
            </a:extLst>
          </p:cNvPr>
          <p:cNvSpPr>
            <a:spLocks noGrp="1"/>
          </p:cNvSpPr>
          <p:nvPr>
            <p:ph type="body" sz="quarter" idx="14" hasCustomPrompt="1"/>
          </p:nvPr>
        </p:nvSpPr>
        <p:spPr>
          <a:xfrm>
            <a:off x="701029"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37" name="Text Placeholder 7">
            <a:extLst>
              <a:ext uri="{FF2B5EF4-FFF2-40B4-BE49-F238E27FC236}">
                <a16:creationId xmlns:a16="http://schemas.microsoft.com/office/drawing/2014/main" id="{6AD94E92-220B-A78E-3B8C-DC177884E55B}"/>
              </a:ext>
            </a:extLst>
          </p:cNvPr>
          <p:cNvSpPr>
            <a:spLocks noGrp="1"/>
          </p:cNvSpPr>
          <p:nvPr>
            <p:ph type="body" sz="quarter" idx="19" hasCustomPrompt="1"/>
          </p:nvPr>
        </p:nvSpPr>
        <p:spPr>
          <a:xfrm>
            <a:off x="697443"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38" name="Text Placeholder 7">
            <a:extLst>
              <a:ext uri="{FF2B5EF4-FFF2-40B4-BE49-F238E27FC236}">
                <a16:creationId xmlns:a16="http://schemas.microsoft.com/office/drawing/2014/main" id="{4F32F32D-7342-CA4E-3D11-98336D2A6A15}"/>
              </a:ext>
            </a:extLst>
          </p:cNvPr>
          <p:cNvSpPr>
            <a:spLocks noGrp="1"/>
          </p:cNvSpPr>
          <p:nvPr>
            <p:ph type="body" sz="quarter" idx="20" hasCustomPrompt="1"/>
          </p:nvPr>
        </p:nvSpPr>
        <p:spPr>
          <a:xfrm>
            <a:off x="4493308"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576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Otsikko</a:t>
            </a:r>
            <a:endParaRPr lang="en-US" dirty="0"/>
          </a:p>
        </p:txBody>
      </p:sp>
      <p:sp>
        <p:nvSpPr>
          <p:cNvPr id="39" name="Text Placeholder 7">
            <a:extLst>
              <a:ext uri="{FF2B5EF4-FFF2-40B4-BE49-F238E27FC236}">
                <a16:creationId xmlns:a16="http://schemas.microsoft.com/office/drawing/2014/main" id="{BBCC2045-160D-8B6F-97C6-9D359084F3B4}"/>
              </a:ext>
            </a:extLst>
          </p:cNvPr>
          <p:cNvSpPr>
            <a:spLocks noGrp="1"/>
          </p:cNvSpPr>
          <p:nvPr>
            <p:ph type="body" sz="quarter" idx="22" hasCustomPrompt="1"/>
          </p:nvPr>
        </p:nvSpPr>
        <p:spPr>
          <a:xfrm>
            <a:off x="701029"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0" name="Text Placeholder 7">
            <a:extLst>
              <a:ext uri="{FF2B5EF4-FFF2-40B4-BE49-F238E27FC236}">
                <a16:creationId xmlns:a16="http://schemas.microsoft.com/office/drawing/2014/main" id="{350D9287-FA83-239E-1F42-A74522F6A46D}"/>
              </a:ext>
            </a:extLst>
          </p:cNvPr>
          <p:cNvSpPr>
            <a:spLocks noGrp="1"/>
          </p:cNvSpPr>
          <p:nvPr>
            <p:ph type="body" sz="quarter" idx="24" hasCustomPrompt="1"/>
          </p:nvPr>
        </p:nvSpPr>
        <p:spPr>
          <a:xfrm>
            <a:off x="4493308"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1" name="Text Placeholder 7">
            <a:extLst>
              <a:ext uri="{FF2B5EF4-FFF2-40B4-BE49-F238E27FC236}">
                <a16:creationId xmlns:a16="http://schemas.microsoft.com/office/drawing/2014/main" id="{3020D2CC-5DE6-324E-30CC-6497DAC5BBA0}"/>
              </a:ext>
            </a:extLst>
          </p:cNvPr>
          <p:cNvSpPr>
            <a:spLocks noGrp="1"/>
          </p:cNvSpPr>
          <p:nvPr>
            <p:ph type="body" sz="quarter" idx="26" hasCustomPrompt="1"/>
          </p:nvPr>
        </p:nvSpPr>
        <p:spPr>
          <a:xfrm>
            <a:off x="4482634"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2" name="Text Placeholder 7">
            <a:extLst>
              <a:ext uri="{FF2B5EF4-FFF2-40B4-BE49-F238E27FC236}">
                <a16:creationId xmlns:a16="http://schemas.microsoft.com/office/drawing/2014/main" id="{76F9490A-D503-A72F-E838-8CDD88D535DB}"/>
              </a:ext>
            </a:extLst>
          </p:cNvPr>
          <p:cNvSpPr>
            <a:spLocks noGrp="1"/>
          </p:cNvSpPr>
          <p:nvPr>
            <p:ph type="body" sz="quarter" idx="27" hasCustomPrompt="1"/>
          </p:nvPr>
        </p:nvSpPr>
        <p:spPr>
          <a:xfrm>
            <a:off x="697443"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3" name="Text Placeholder 7">
            <a:extLst>
              <a:ext uri="{FF2B5EF4-FFF2-40B4-BE49-F238E27FC236}">
                <a16:creationId xmlns:a16="http://schemas.microsoft.com/office/drawing/2014/main" id="{DF2353A7-9F53-3BAA-8F91-15899157246F}"/>
              </a:ext>
            </a:extLst>
          </p:cNvPr>
          <p:cNvSpPr>
            <a:spLocks noGrp="1"/>
          </p:cNvSpPr>
          <p:nvPr>
            <p:ph type="body" sz="quarter" idx="28" hasCustomPrompt="1"/>
          </p:nvPr>
        </p:nvSpPr>
        <p:spPr>
          <a:xfrm>
            <a:off x="4482634"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5" name="Slide Number Placeholder 5">
            <a:extLst>
              <a:ext uri="{FF2B5EF4-FFF2-40B4-BE49-F238E27FC236}">
                <a16:creationId xmlns:a16="http://schemas.microsoft.com/office/drawing/2014/main" id="{E7906825-77CB-AFE1-06D0-324BA0F27EE4}"/>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Date Placeholder 3">
            <a:extLst>
              <a:ext uri="{FF2B5EF4-FFF2-40B4-BE49-F238E27FC236}">
                <a16:creationId xmlns:a16="http://schemas.microsoft.com/office/drawing/2014/main" id="{A24537B0-387A-CFFC-A64D-9B1948525570}"/>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4" name="Picture Placeholder 9">
            <a:extLst>
              <a:ext uri="{FF2B5EF4-FFF2-40B4-BE49-F238E27FC236}">
                <a16:creationId xmlns:a16="http://schemas.microsoft.com/office/drawing/2014/main" id="{02E1E1A7-67CB-772E-9010-714AD66AF00C}"/>
              </a:ext>
            </a:extLst>
          </p:cNvPr>
          <p:cNvSpPr>
            <a:spLocks noGrp="1"/>
          </p:cNvSpPr>
          <p:nvPr>
            <p:ph type="pic" sz="quarter" idx="29"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3435462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ikentät ja kuva 2">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862536BD-2E3E-ABE8-AAAE-2DC23A387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74954" y="1"/>
            <a:ext cx="3817044" cy="6858000"/>
          </a:xfrm>
          <a:prstGeom prst="rect">
            <a:avLst/>
          </a:prstGeom>
        </p:spPr>
      </p:pic>
      <p:sp>
        <p:nvSpPr>
          <p:cNvPr id="26" name="Title Placeholder 8">
            <a:extLst>
              <a:ext uri="{FF2B5EF4-FFF2-40B4-BE49-F238E27FC236}">
                <a16:creationId xmlns:a16="http://schemas.microsoft.com/office/drawing/2014/main" id="{0ABDD9C9-9A0A-752B-61C6-FAFB5F4C6694}"/>
              </a:ext>
            </a:extLst>
          </p:cNvPr>
          <p:cNvSpPr>
            <a:spLocks noGrp="1"/>
          </p:cNvSpPr>
          <p:nvPr>
            <p:ph type="title" hasCustomPrompt="1"/>
          </p:nvPr>
        </p:nvSpPr>
        <p:spPr>
          <a:xfrm>
            <a:off x="674782" y="387292"/>
            <a:ext cx="6944693"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pic>
        <p:nvPicPr>
          <p:cNvPr id="32" name="Picture 31">
            <a:extLst>
              <a:ext uri="{FF2B5EF4-FFF2-40B4-BE49-F238E27FC236}">
                <a16:creationId xmlns:a16="http://schemas.microsoft.com/office/drawing/2014/main" id="{10946FBA-25AA-1752-ADAF-A6A7F250E7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067" y="1649282"/>
            <a:ext cx="365299" cy="365299"/>
          </a:xfrm>
          <a:prstGeom prst="rect">
            <a:avLst/>
          </a:prstGeom>
        </p:spPr>
      </p:pic>
      <p:pic>
        <p:nvPicPr>
          <p:cNvPr id="33" name="Picture 32">
            <a:extLst>
              <a:ext uri="{FF2B5EF4-FFF2-40B4-BE49-F238E27FC236}">
                <a16:creationId xmlns:a16="http://schemas.microsoft.com/office/drawing/2014/main" id="{D8EEA0A5-A3B8-ED17-652B-04E6A0CABB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5890" y="1649282"/>
            <a:ext cx="365299" cy="365299"/>
          </a:xfrm>
          <a:prstGeom prst="rect">
            <a:avLst/>
          </a:prstGeom>
        </p:spPr>
      </p:pic>
      <p:pic>
        <p:nvPicPr>
          <p:cNvPr id="34" name="Picture 33">
            <a:extLst>
              <a:ext uri="{FF2B5EF4-FFF2-40B4-BE49-F238E27FC236}">
                <a16:creationId xmlns:a16="http://schemas.microsoft.com/office/drawing/2014/main" id="{4ED8F709-8151-F129-CD2C-9F02735420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067" y="3907569"/>
            <a:ext cx="365299" cy="365299"/>
          </a:xfrm>
          <a:prstGeom prst="rect">
            <a:avLst/>
          </a:prstGeom>
        </p:spPr>
      </p:pic>
      <p:pic>
        <p:nvPicPr>
          <p:cNvPr id="35" name="Picture 34">
            <a:extLst>
              <a:ext uri="{FF2B5EF4-FFF2-40B4-BE49-F238E27FC236}">
                <a16:creationId xmlns:a16="http://schemas.microsoft.com/office/drawing/2014/main" id="{0107929C-5149-A092-CC95-0BF8305D60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5890" y="3907569"/>
            <a:ext cx="365299" cy="365299"/>
          </a:xfrm>
          <a:prstGeom prst="rect">
            <a:avLst/>
          </a:prstGeom>
        </p:spPr>
      </p:pic>
      <p:sp>
        <p:nvSpPr>
          <p:cNvPr id="36" name="Text Placeholder 7">
            <a:extLst>
              <a:ext uri="{FF2B5EF4-FFF2-40B4-BE49-F238E27FC236}">
                <a16:creationId xmlns:a16="http://schemas.microsoft.com/office/drawing/2014/main" id="{97A17B95-BCF5-B1AC-44F8-C222F945AD25}"/>
              </a:ext>
            </a:extLst>
          </p:cNvPr>
          <p:cNvSpPr>
            <a:spLocks noGrp="1"/>
          </p:cNvSpPr>
          <p:nvPr>
            <p:ph type="body" sz="quarter" idx="14" hasCustomPrompt="1"/>
          </p:nvPr>
        </p:nvSpPr>
        <p:spPr>
          <a:xfrm>
            <a:off x="701029"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37" name="Text Placeholder 7">
            <a:extLst>
              <a:ext uri="{FF2B5EF4-FFF2-40B4-BE49-F238E27FC236}">
                <a16:creationId xmlns:a16="http://schemas.microsoft.com/office/drawing/2014/main" id="{6AD94E92-220B-A78E-3B8C-DC177884E55B}"/>
              </a:ext>
            </a:extLst>
          </p:cNvPr>
          <p:cNvSpPr>
            <a:spLocks noGrp="1"/>
          </p:cNvSpPr>
          <p:nvPr>
            <p:ph type="body" sz="quarter" idx="19" hasCustomPrompt="1"/>
          </p:nvPr>
        </p:nvSpPr>
        <p:spPr>
          <a:xfrm>
            <a:off x="697443"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38" name="Text Placeholder 7">
            <a:extLst>
              <a:ext uri="{FF2B5EF4-FFF2-40B4-BE49-F238E27FC236}">
                <a16:creationId xmlns:a16="http://schemas.microsoft.com/office/drawing/2014/main" id="{4F32F32D-7342-CA4E-3D11-98336D2A6A15}"/>
              </a:ext>
            </a:extLst>
          </p:cNvPr>
          <p:cNvSpPr>
            <a:spLocks noGrp="1"/>
          </p:cNvSpPr>
          <p:nvPr>
            <p:ph type="body" sz="quarter" idx="20" hasCustomPrompt="1"/>
          </p:nvPr>
        </p:nvSpPr>
        <p:spPr>
          <a:xfrm>
            <a:off x="4493308"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576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Otsikko</a:t>
            </a:r>
            <a:endParaRPr lang="en-US" dirty="0"/>
          </a:p>
        </p:txBody>
      </p:sp>
      <p:sp>
        <p:nvSpPr>
          <p:cNvPr id="39" name="Text Placeholder 7">
            <a:extLst>
              <a:ext uri="{FF2B5EF4-FFF2-40B4-BE49-F238E27FC236}">
                <a16:creationId xmlns:a16="http://schemas.microsoft.com/office/drawing/2014/main" id="{BBCC2045-160D-8B6F-97C6-9D359084F3B4}"/>
              </a:ext>
            </a:extLst>
          </p:cNvPr>
          <p:cNvSpPr>
            <a:spLocks noGrp="1"/>
          </p:cNvSpPr>
          <p:nvPr>
            <p:ph type="body" sz="quarter" idx="22" hasCustomPrompt="1"/>
          </p:nvPr>
        </p:nvSpPr>
        <p:spPr>
          <a:xfrm>
            <a:off x="701029"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0" name="Text Placeholder 7">
            <a:extLst>
              <a:ext uri="{FF2B5EF4-FFF2-40B4-BE49-F238E27FC236}">
                <a16:creationId xmlns:a16="http://schemas.microsoft.com/office/drawing/2014/main" id="{350D9287-FA83-239E-1F42-A74522F6A46D}"/>
              </a:ext>
            </a:extLst>
          </p:cNvPr>
          <p:cNvSpPr>
            <a:spLocks noGrp="1"/>
          </p:cNvSpPr>
          <p:nvPr>
            <p:ph type="body" sz="quarter" idx="24" hasCustomPrompt="1"/>
          </p:nvPr>
        </p:nvSpPr>
        <p:spPr>
          <a:xfrm>
            <a:off x="4493308"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1" name="Text Placeholder 7">
            <a:extLst>
              <a:ext uri="{FF2B5EF4-FFF2-40B4-BE49-F238E27FC236}">
                <a16:creationId xmlns:a16="http://schemas.microsoft.com/office/drawing/2014/main" id="{3020D2CC-5DE6-324E-30CC-6497DAC5BBA0}"/>
              </a:ext>
            </a:extLst>
          </p:cNvPr>
          <p:cNvSpPr>
            <a:spLocks noGrp="1"/>
          </p:cNvSpPr>
          <p:nvPr>
            <p:ph type="body" sz="quarter" idx="26" hasCustomPrompt="1"/>
          </p:nvPr>
        </p:nvSpPr>
        <p:spPr>
          <a:xfrm>
            <a:off x="4482634"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2" name="Text Placeholder 7">
            <a:extLst>
              <a:ext uri="{FF2B5EF4-FFF2-40B4-BE49-F238E27FC236}">
                <a16:creationId xmlns:a16="http://schemas.microsoft.com/office/drawing/2014/main" id="{76F9490A-D503-A72F-E838-8CDD88D535DB}"/>
              </a:ext>
            </a:extLst>
          </p:cNvPr>
          <p:cNvSpPr>
            <a:spLocks noGrp="1"/>
          </p:cNvSpPr>
          <p:nvPr>
            <p:ph type="body" sz="quarter" idx="27" hasCustomPrompt="1"/>
          </p:nvPr>
        </p:nvSpPr>
        <p:spPr>
          <a:xfrm>
            <a:off x="697443"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3" name="Text Placeholder 7">
            <a:extLst>
              <a:ext uri="{FF2B5EF4-FFF2-40B4-BE49-F238E27FC236}">
                <a16:creationId xmlns:a16="http://schemas.microsoft.com/office/drawing/2014/main" id="{DF2353A7-9F53-3BAA-8F91-15899157246F}"/>
              </a:ext>
            </a:extLst>
          </p:cNvPr>
          <p:cNvSpPr>
            <a:spLocks noGrp="1"/>
          </p:cNvSpPr>
          <p:nvPr>
            <p:ph type="body" sz="quarter" idx="28" hasCustomPrompt="1"/>
          </p:nvPr>
        </p:nvSpPr>
        <p:spPr>
          <a:xfrm>
            <a:off x="4482634"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5" name="Slide Number Placeholder 5">
            <a:extLst>
              <a:ext uri="{FF2B5EF4-FFF2-40B4-BE49-F238E27FC236}">
                <a16:creationId xmlns:a16="http://schemas.microsoft.com/office/drawing/2014/main" id="{E7906825-77CB-AFE1-06D0-324BA0F27EE4}"/>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3" name="Date Placeholder 3">
            <a:extLst>
              <a:ext uri="{FF2B5EF4-FFF2-40B4-BE49-F238E27FC236}">
                <a16:creationId xmlns:a16="http://schemas.microsoft.com/office/drawing/2014/main" id="{B67D835B-EACC-09A1-5BB4-1EB0B1B4BE66}"/>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4" name="Picture Placeholder 9">
            <a:extLst>
              <a:ext uri="{FF2B5EF4-FFF2-40B4-BE49-F238E27FC236}">
                <a16:creationId xmlns:a16="http://schemas.microsoft.com/office/drawing/2014/main" id="{8EC80012-61E1-796C-DF79-7F518A981E7C}"/>
              </a:ext>
            </a:extLst>
          </p:cNvPr>
          <p:cNvSpPr>
            <a:spLocks noGrp="1"/>
          </p:cNvSpPr>
          <p:nvPr>
            <p:ph type="pic" sz="quarter" idx="29"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4047591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ikentät ja kuva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2536BD-2E3E-ABE8-AAAE-2DC23A387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74954" y="1"/>
            <a:ext cx="3817044" cy="6858000"/>
          </a:xfrm>
          <a:prstGeom prst="rect">
            <a:avLst/>
          </a:prstGeom>
        </p:spPr>
      </p:pic>
      <p:sp>
        <p:nvSpPr>
          <p:cNvPr id="26" name="Title Placeholder 8">
            <a:extLst>
              <a:ext uri="{FF2B5EF4-FFF2-40B4-BE49-F238E27FC236}">
                <a16:creationId xmlns:a16="http://schemas.microsoft.com/office/drawing/2014/main" id="{0ABDD9C9-9A0A-752B-61C6-FAFB5F4C6694}"/>
              </a:ext>
            </a:extLst>
          </p:cNvPr>
          <p:cNvSpPr>
            <a:spLocks noGrp="1"/>
          </p:cNvSpPr>
          <p:nvPr>
            <p:ph type="title" hasCustomPrompt="1"/>
          </p:nvPr>
        </p:nvSpPr>
        <p:spPr>
          <a:xfrm>
            <a:off x="674782" y="387292"/>
            <a:ext cx="6944693"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pic>
        <p:nvPicPr>
          <p:cNvPr id="32" name="Picture 31">
            <a:extLst>
              <a:ext uri="{FF2B5EF4-FFF2-40B4-BE49-F238E27FC236}">
                <a16:creationId xmlns:a16="http://schemas.microsoft.com/office/drawing/2014/main" id="{10946FBA-25AA-1752-ADAF-A6A7F250E7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067" y="1649282"/>
            <a:ext cx="365299" cy="365299"/>
          </a:xfrm>
          <a:prstGeom prst="rect">
            <a:avLst/>
          </a:prstGeom>
        </p:spPr>
      </p:pic>
      <p:pic>
        <p:nvPicPr>
          <p:cNvPr id="33" name="Picture 32">
            <a:extLst>
              <a:ext uri="{FF2B5EF4-FFF2-40B4-BE49-F238E27FC236}">
                <a16:creationId xmlns:a16="http://schemas.microsoft.com/office/drawing/2014/main" id="{D8EEA0A5-A3B8-ED17-652B-04E6A0CABB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5890" y="1649282"/>
            <a:ext cx="365299" cy="365299"/>
          </a:xfrm>
          <a:prstGeom prst="rect">
            <a:avLst/>
          </a:prstGeom>
        </p:spPr>
      </p:pic>
      <p:pic>
        <p:nvPicPr>
          <p:cNvPr id="34" name="Picture 33">
            <a:extLst>
              <a:ext uri="{FF2B5EF4-FFF2-40B4-BE49-F238E27FC236}">
                <a16:creationId xmlns:a16="http://schemas.microsoft.com/office/drawing/2014/main" id="{4ED8F709-8151-F129-CD2C-9F02735420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067" y="3907569"/>
            <a:ext cx="365299" cy="365299"/>
          </a:xfrm>
          <a:prstGeom prst="rect">
            <a:avLst/>
          </a:prstGeom>
        </p:spPr>
      </p:pic>
      <p:pic>
        <p:nvPicPr>
          <p:cNvPr id="35" name="Picture 34">
            <a:extLst>
              <a:ext uri="{FF2B5EF4-FFF2-40B4-BE49-F238E27FC236}">
                <a16:creationId xmlns:a16="http://schemas.microsoft.com/office/drawing/2014/main" id="{0107929C-5149-A092-CC95-0BF8305D60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5890" y="3907569"/>
            <a:ext cx="365299" cy="365299"/>
          </a:xfrm>
          <a:prstGeom prst="rect">
            <a:avLst/>
          </a:prstGeom>
        </p:spPr>
      </p:pic>
      <p:sp>
        <p:nvSpPr>
          <p:cNvPr id="36" name="Text Placeholder 7">
            <a:extLst>
              <a:ext uri="{FF2B5EF4-FFF2-40B4-BE49-F238E27FC236}">
                <a16:creationId xmlns:a16="http://schemas.microsoft.com/office/drawing/2014/main" id="{97A17B95-BCF5-B1AC-44F8-C222F945AD25}"/>
              </a:ext>
            </a:extLst>
          </p:cNvPr>
          <p:cNvSpPr>
            <a:spLocks noGrp="1"/>
          </p:cNvSpPr>
          <p:nvPr>
            <p:ph type="body" sz="quarter" idx="14" hasCustomPrompt="1"/>
          </p:nvPr>
        </p:nvSpPr>
        <p:spPr>
          <a:xfrm>
            <a:off x="701029"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37" name="Text Placeholder 7">
            <a:extLst>
              <a:ext uri="{FF2B5EF4-FFF2-40B4-BE49-F238E27FC236}">
                <a16:creationId xmlns:a16="http://schemas.microsoft.com/office/drawing/2014/main" id="{6AD94E92-220B-A78E-3B8C-DC177884E55B}"/>
              </a:ext>
            </a:extLst>
          </p:cNvPr>
          <p:cNvSpPr>
            <a:spLocks noGrp="1"/>
          </p:cNvSpPr>
          <p:nvPr>
            <p:ph type="body" sz="quarter" idx="19" hasCustomPrompt="1"/>
          </p:nvPr>
        </p:nvSpPr>
        <p:spPr>
          <a:xfrm>
            <a:off x="697443"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38" name="Text Placeholder 7">
            <a:extLst>
              <a:ext uri="{FF2B5EF4-FFF2-40B4-BE49-F238E27FC236}">
                <a16:creationId xmlns:a16="http://schemas.microsoft.com/office/drawing/2014/main" id="{4F32F32D-7342-CA4E-3D11-98336D2A6A15}"/>
              </a:ext>
            </a:extLst>
          </p:cNvPr>
          <p:cNvSpPr>
            <a:spLocks noGrp="1"/>
          </p:cNvSpPr>
          <p:nvPr>
            <p:ph type="body" sz="quarter" idx="20" hasCustomPrompt="1"/>
          </p:nvPr>
        </p:nvSpPr>
        <p:spPr>
          <a:xfrm>
            <a:off x="4493308"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576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Otsikko</a:t>
            </a:r>
            <a:endParaRPr lang="en-US" dirty="0"/>
          </a:p>
        </p:txBody>
      </p:sp>
      <p:sp>
        <p:nvSpPr>
          <p:cNvPr id="39" name="Text Placeholder 7">
            <a:extLst>
              <a:ext uri="{FF2B5EF4-FFF2-40B4-BE49-F238E27FC236}">
                <a16:creationId xmlns:a16="http://schemas.microsoft.com/office/drawing/2014/main" id="{BBCC2045-160D-8B6F-97C6-9D359084F3B4}"/>
              </a:ext>
            </a:extLst>
          </p:cNvPr>
          <p:cNvSpPr>
            <a:spLocks noGrp="1"/>
          </p:cNvSpPr>
          <p:nvPr>
            <p:ph type="body" sz="quarter" idx="22" hasCustomPrompt="1"/>
          </p:nvPr>
        </p:nvSpPr>
        <p:spPr>
          <a:xfrm>
            <a:off x="701029"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0" name="Text Placeholder 7">
            <a:extLst>
              <a:ext uri="{FF2B5EF4-FFF2-40B4-BE49-F238E27FC236}">
                <a16:creationId xmlns:a16="http://schemas.microsoft.com/office/drawing/2014/main" id="{350D9287-FA83-239E-1F42-A74522F6A46D}"/>
              </a:ext>
            </a:extLst>
          </p:cNvPr>
          <p:cNvSpPr>
            <a:spLocks noGrp="1"/>
          </p:cNvSpPr>
          <p:nvPr>
            <p:ph type="body" sz="quarter" idx="24" hasCustomPrompt="1"/>
          </p:nvPr>
        </p:nvSpPr>
        <p:spPr>
          <a:xfrm>
            <a:off x="4493308"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1" name="Text Placeholder 7">
            <a:extLst>
              <a:ext uri="{FF2B5EF4-FFF2-40B4-BE49-F238E27FC236}">
                <a16:creationId xmlns:a16="http://schemas.microsoft.com/office/drawing/2014/main" id="{3020D2CC-5DE6-324E-30CC-6497DAC5BBA0}"/>
              </a:ext>
            </a:extLst>
          </p:cNvPr>
          <p:cNvSpPr>
            <a:spLocks noGrp="1"/>
          </p:cNvSpPr>
          <p:nvPr>
            <p:ph type="body" sz="quarter" idx="26" hasCustomPrompt="1"/>
          </p:nvPr>
        </p:nvSpPr>
        <p:spPr>
          <a:xfrm>
            <a:off x="4482634"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2" name="Text Placeholder 7">
            <a:extLst>
              <a:ext uri="{FF2B5EF4-FFF2-40B4-BE49-F238E27FC236}">
                <a16:creationId xmlns:a16="http://schemas.microsoft.com/office/drawing/2014/main" id="{76F9490A-D503-A72F-E838-8CDD88D535DB}"/>
              </a:ext>
            </a:extLst>
          </p:cNvPr>
          <p:cNvSpPr>
            <a:spLocks noGrp="1"/>
          </p:cNvSpPr>
          <p:nvPr>
            <p:ph type="body" sz="quarter" idx="27" hasCustomPrompt="1"/>
          </p:nvPr>
        </p:nvSpPr>
        <p:spPr>
          <a:xfrm>
            <a:off x="697443"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3" name="Text Placeholder 7">
            <a:extLst>
              <a:ext uri="{FF2B5EF4-FFF2-40B4-BE49-F238E27FC236}">
                <a16:creationId xmlns:a16="http://schemas.microsoft.com/office/drawing/2014/main" id="{DF2353A7-9F53-3BAA-8F91-15899157246F}"/>
              </a:ext>
            </a:extLst>
          </p:cNvPr>
          <p:cNvSpPr>
            <a:spLocks noGrp="1"/>
          </p:cNvSpPr>
          <p:nvPr>
            <p:ph type="body" sz="quarter" idx="28" hasCustomPrompt="1"/>
          </p:nvPr>
        </p:nvSpPr>
        <p:spPr>
          <a:xfrm>
            <a:off x="4482634"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5" name="Slide Number Placeholder 5">
            <a:extLst>
              <a:ext uri="{FF2B5EF4-FFF2-40B4-BE49-F238E27FC236}">
                <a16:creationId xmlns:a16="http://schemas.microsoft.com/office/drawing/2014/main" id="{E7906825-77CB-AFE1-06D0-324BA0F27EE4}"/>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3" name="Date Placeholder 3">
            <a:extLst>
              <a:ext uri="{FF2B5EF4-FFF2-40B4-BE49-F238E27FC236}">
                <a16:creationId xmlns:a16="http://schemas.microsoft.com/office/drawing/2014/main" id="{4CCC1253-5354-2226-1037-322B2E847E94}"/>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4" name="Picture Placeholder 9">
            <a:extLst>
              <a:ext uri="{FF2B5EF4-FFF2-40B4-BE49-F238E27FC236}">
                <a16:creationId xmlns:a16="http://schemas.microsoft.com/office/drawing/2014/main" id="{1A9775EB-799D-F9A4-BB63-EFE23222478A}"/>
              </a:ext>
            </a:extLst>
          </p:cNvPr>
          <p:cNvSpPr>
            <a:spLocks noGrp="1"/>
          </p:cNvSpPr>
          <p:nvPr>
            <p:ph type="pic" sz="quarter" idx="29" hasCustomPrompt="1"/>
          </p:nvPr>
        </p:nvSpPr>
        <p:spPr>
          <a:xfrm>
            <a:off x="1457162" y="6103516"/>
            <a:ext cx="674970" cy="529626"/>
          </a:xfrm>
          <a:prstGeom prst="rect">
            <a:avLst/>
          </a:prstGeom>
          <a:noFill/>
        </p:spPr>
        <p:txBody>
          <a:bodyPr lIns="36000" rIns="36000" anchor="ctr"/>
          <a:lstStyle>
            <a:lvl1pPr algn="ctr">
              <a:defRPr sz="900" b="0">
                <a:solidFill>
                  <a:schemeClr val="tx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31382527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inen teksti ja kuv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1D368E-3FF5-913F-EF76-6B8A4C25D796}"/>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10" name="Picture Placeholder 9">
            <a:extLst>
              <a:ext uri="{FF2B5EF4-FFF2-40B4-BE49-F238E27FC236}">
                <a16:creationId xmlns:a16="http://schemas.microsoft.com/office/drawing/2014/main" id="{6EE53BD2-2A78-2666-4DE1-CE57F3E34FAB}"/>
              </a:ext>
            </a:extLst>
          </p:cNvPr>
          <p:cNvSpPr>
            <a:spLocks noGrp="1"/>
          </p:cNvSpPr>
          <p:nvPr>
            <p:ph type="pic" sz="quarter" idx="13" hasCustomPrompt="1"/>
          </p:nvPr>
        </p:nvSpPr>
        <p:spPr>
          <a:xfrm>
            <a:off x="6096000" y="0"/>
            <a:ext cx="6121400" cy="6858000"/>
          </a:xfrm>
          <a:prstGeom prst="rect">
            <a:avLst/>
          </a:prstGeom>
          <a:solidFill>
            <a:schemeClr val="accent4"/>
          </a:solidFill>
        </p:spPr>
        <p:txBody>
          <a:bodyPr anchor="ctr"/>
          <a:lstStyle>
            <a:lvl1pPr algn="ctr">
              <a:defRPr>
                <a:solidFill>
                  <a:schemeClr val="tx2"/>
                </a:solidFill>
              </a:defRPr>
            </a:lvl1pPr>
          </a:lstStyle>
          <a:p>
            <a:r>
              <a:rPr lang="en-GB" dirty="0" err="1"/>
              <a:t>Lisää</a:t>
            </a:r>
            <a:r>
              <a:rPr lang="en-GB" dirty="0"/>
              <a:t> </a:t>
            </a:r>
            <a:r>
              <a:rPr lang="en-GB" dirty="0" err="1"/>
              <a:t>kuva</a:t>
            </a:r>
            <a:endParaRPr lang="en-GB" dirty="0"/>
          </a:p>
        </p:txBody>
      </p:sp>
      <p:pic>
        <p:nvPicPr>
          <p:cNvPr id="5" name="Picture 4">
            <a:extLst>
              <a:ext uri="{FF2B5EF4-FFF2-40B4-BE49-F238E27FC236}">
                <a16:creationId xmlns:a16="http://schemas.microsoft.com/office/drawing/2014/main" id="{76F5BC13-91F9-072F-E9FD-31C16DB291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13" name="Text Placeholder 7">
            <a:extLst>
              <a:ext uri="{FF2B5EF4-FFF2-40B4-BE49-F238E27FC236}">
                <a16:creationId xmlns:a16="http://schemas.microsoft.com/office/drawing/2014/main" id="{C008410E-051E-4F54-02D3-89537FECAABC}"/>
              </a:ext>
            </a:extLst>
          </p:cNvPr>
          <p:cNvSpPr>
            <a:spLocks noGrp="1"/>
          </p:cNvSpPr>
          <p:nvPr>
            <p:ph type="body" sz="quarter" idx="14" hasCustomPrompt="1"/>
          </p:nvPr>
        </p:nvSpPr>
        <p:spPr>
          <a:xfrm>
            <a:off x="708016" y="2013093"/>
            <a:ext cx="4649395" cy="2169047"/>
          </a:xfrm>
          <a:prstGeom prst="rect">
            <a:avLst/>
          </a:prstGeom>
        </p:spPr>
        <p:txBody>
          <a:bodyPr/>
          <a:lstStyle>
            <a:lvl1pPr>
              <a:defRPr b="0">
                <a:solidFill>
                  <a:schemeClr val="bg1"/>
                </a:solidFill>
                <a:latin typeface="+mj-lt"/>
              </a:defRPr>
            </a:lvl1pPr>
          </a:lstStyle>
          <a:p>
            <a:pPr lvl="0"/>
            <a:r>
              <a:rPr lang="en-US" dirty="0" err="1"/>
              <a:t>Leipäteksti</a:t>
            </a:r>
            <a:endParaRPr lang="en-US" dirty="0"/>
          </a:p>
        </p:txBody>
      </p:sp>
      <p:sp>
        <p:nvSpPr>
          <p:cNvPr id="14" name="Text Placeholder 7">
            <a:extLst>
              <a:ext uri="{FF2B5EF4-FFF2-40B4-BE49-F238E27FC236}">
                <a16:creationId xmlns:a16="http://schemas.microsoft.com/office/drawing/2014/main" id="{990F5FF9-5A19-E9C9-CBA8-C32B8D3EB43D}"/>
              </a:ext>
            </a:extLst>
          </p:cNvPr>
          <p:cNvSpPr>
            <a:spLocks noGrp="1"/>
          </p:cNvSpPr>
          <p:nvPr>
            <p:ph type="body" sz="quarter" idx="16" hasCustomPrompt="1"/>
          </p:nvPr>
        </p:nvSpPr>
        <p:spPr>
          <a:xfrm>
            <a:off x="708016" y="4245835"/>
            <a:ext cx="4649395" cy="1687131"/>
          </a:xfrm>
          <a:prstGeom prst="rect">
            <a:avLst/>
          </a:prstGeom>
        </p:spPr>
        <p:txBody>
          <a:bodyPr/>
          <a:lstStyle>
            <a:lvl1pPr marL="432000" indent="-216000">
              <a:buClr>
                <a:schemeClr val="bg2"/>
              </a:buClr>
              <a:buFont typeface="Arial" panose="020B0604020202020204" pitchFamily="34" charset="0"/>
              <a:buChar char="•"/>
              <a:defRPr sz="1400" b="0">
                <a:solidFill>
                  <a:schemeClr val="bg1"/>
                </a:solidFill>
                <a:latin typeface="+mn-lt"/>
              </a:defRPr>
            </a:lvl1pPr>
          </a:lstStyle>
          <a:p>
            <a:pPr lvl="0"/>
            <a:r>
              <a:rPr lang="en-US" dirty="0" err="1"/>
              <a:t>Listaus</a:t>
            </a:r>
            <a:r>
              <a:rPr lang="en-US" dirty="0"/>
              <a:t> 1</a:t>
            </a:r>
          </a:p>
        </p:txBody>
      </p:sp>
      <p:sp>
        <p:nvSpPr>
          <p:cNvPr id="15" name="Title Placeholder 8">
            <a:extLst>
              <a:ext uri="{FF2B5EF4-FFF2-40B4-BE49-F238E27FC236}">
                <a16:creationId xmlns:a16="http://schemas.microsoft.com/office/drawing/2014/main" id="{0C7B9E89-861B-C065-5342-EF77CEC4C12F}"/>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solidFill>
                  <a:schemeClr val="bg1"/>
                </a:solidFill>
              </a:defRPr>
            </a:lvl1pPr>
          </a:lstStyle>
          <a:p>
            <a:r>
              <a:rPr lang="en-US" dirty="0"/>
              <a:t>KIRJOITA OTSIKKO</a:t>
            </a:r>
            <a:endParaRPr lang="en-GB" dirty="0"/>
          </a:p>
        </p:txBody>
      </p:sp>
      <p:sp>
        <p:nvSpPr>
          <p:cNvPr id="20" name="Slide Number Placeholder 5">
            <a:extLst>
              <a:ext uri="{FF2B5EF4-FFF2-40B4-BE49-F238E27FC236}">
                <a16:creationId xmlns:a16="http://schemas.microsoft.com/office/drawing/2014/main" id="{6C82E305-7365-C996-5AF9-3693650F9D8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Date Placeholder 3">
            <a:extLst>
              <a:ext uri="{FF2B5EF4-FFF2-40B4-BE49-F238E27FC236}">
                <a16:creationId xmlns:a16="http://schemas.microsoft.com/office/drawing/2014/main" id="{931862A3-DDAC-53D4-42F7-C29511CD6660}"/>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3" name="Picture Placeholder 9">
            <a:extLst>
              <a:ext uri="{FF2B5EF4-FFF2-40B4-BE49-F238E27FC236}">
                <a16:creationId xmlns:a16="http://schemas.microsoft.com/office/drawing/2014/main" id="{78CD068A-3AFA-0F5B-33AC-2F2C46AD543C}"/>
              </a:ext>
            </a:extLst>
          </p:cNvPr>
          <p:cNvSpPr>
            <a:spLocks noGrp="1"/>
          </p:cNvSpPr>
          <p:nvPr>
            <p:ph type="pic" sz="quarter" idx="20" hasCustomPrompt="1"/>
          </p:nvPr>
        </p:nvSpPr>
        <p:spPr>
          <a:xfrm>
            <a:off x="1457162" y="6103516"/>
            <a:ext cx="674970" cy="529626"/>
          </a:xfrm>
          <a:prstGeom prst="rect">
            <a:avLst/>
          </a:prstGeom>
          <a:noFill/>
        </p:spPr>
        <p:txBody>
          <a:bodyPr lIns="36000" rIns="36000" anchor="ctr"/>
          <a:lstStyle>
            <a:lvl1pPr algn="ctr">
              <a:defRPr sz="900" b="0">
                <a:solidFill>
                  <a:schemeClr val="bg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3967615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ininen teksti ja kuva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BA150-B1C6-1C3E-255B-B431CCC2B1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3158" y="-379"/>
            <a:ext cx="6098842" cy="6861565"/>
          </a:xfrm>
          <a:prstGeom prst="rect">
            <a:avLst/>
          </a:prstGeom>
        </p:spPr>
      </p:pic>
      <p:sp>
        <p:nvSpPr>
          <p:cNvPr id="8" name="Rectangle 7">
            <a:extLst>
              <a:ext uri="{FF2B5EF4-FFF2-40B4-BE49-F238E27FC236}">
                <a16:creationId xmlns:a16="http://schemas.microsoft.com/office/drawing/2014/main" id="{791D368E-3FF5-913F-EF76-6B8A4C25D796}"/>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pic>
        <p:nvPicPr>
          <p:cNvPr id="5" name="Picture 4">
            <a:extLst>
              <a:ext uri="{FF2B5EF4-FFF2-40B4-BE49-F238E27FC236}">
                <a16:creationId xmlns:a16="http://schemas.microsoft.com/office/drawing/2014/main" id="{76F5BC13-91F9-072F-E9FD-31C16DB2914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13" name="Text Placeholder 7">
            <a:extLst>
              <a:ext uri="{FF2B5EF4-FFF2-40B4-BE49-F238E27FC236}">
                <a16:creationId xmlns:a16="http://schemas.microsoft.com/office/drawing/2014/main" id="{C008410E-051E-4F54-02D3-89537FECAABC}"/>
              </a:ext>
            </a:extLst>
          </p:cNvPr>
          <p:cNvSpPr>
            <a:spLocks noGrp="1"/>
          </p:cNvSpPr>
          <p:nvPr>
            <p:ph type="body" sz="quarter" idx="14" hasCustomPrompt="1"/>
          </p:nvPr>
        </p:nvSpPr>
        <p:spPr>
          <a:xfrm>
            <a:off x="708016" y="2013093"/>
            <a:ext cx="4649395" cy="1623336"/>
          </a:xfrm>
          <a:prstGeom prst="rect">
            <a:avLst/>
          </a:prstGeom>
        </p:spPr>
        <p:txBody>
          <a:bodyPr/>
          <a:lstStyle>
            <a:lvl1pPr>
              <a:defRPr b="0">
                <a:solidFill>
                  <a:schemeClr val="bg1"/>
                </a:solidFill>
                <a:latin typeface="+mj-lt"/>
              </a:defRPr>
            </a:lvl1pPr>
          </a:lstStyle>
          <a:p>
            <a:pPr lvl="0"/>
            <a:r>
              <a:rPr lang="en-US" dirty="0" err="1"/>
              <a:t>Leipäteksti</a:t>
            </a:r>
            <a:endParaRPr lang="en-US" dirty="0"/>
          </a:p>
        </p:txBody>
      </p:sp>
      <p:sp>
        <p:nvSpPr>
          <p:cNvPr id="14" name="Text Placeholder 7">
            <a:extLst>
              <a:ext uri="{FF2B5EF4-FFF2-40B4-BE49-F238E27FC236}">
                <a16:creationId xmlns:a16="http://schemas.microsoft.com/office/drawing/2014/main" id="{990F5FF9-5A19-E9C9-CBA8-C32B8D3EB43D}"/>
              </a:ext>
            </a:extLst>
          </p:cNvPr>
          <p:cNvSpPr>
            <a:spLocks noGrp="1"/>
          </p:cNvSpPr>
          <p:nvPr>
            <p:ph type="body" sz="quarter" idx="16" hasCustomPrompt="1"/>
          </p:nvPr>
        </p:nvSpPr>
        <p:spPr>
          <a:xfrm>
            <a:off x="708016" y="3700124"/>
            <a:ext cx="4649395" cy="1687131"/>
          </a:xfrm>
          <a:prstGeom prst="rect">
            <a:avLst/>
          </a:prstGeom>
        </p:spPr>
        <p:txBody>
          <a:bodyPr/>
          <a:lstStyle>
            <a:lvl1pPr marL="432000" indent="-216000">
              <a:buClr>
                <a:schemeClr val="bg2"/>
              </a:buClr>
              <a:buFont typeface="Arial" panose="020B0604020202020204" pitchFamily="34" charset="0"/>
              <a:buChar char="•"/>
              <a:defRPr sz="1400" b="0">
                <a:solidFill>
                  <a:schemeClr val="bg1"/>
                </a:solidFill>
                <a:latin typeface="+mn-lt"/>
              </a:defRPr>
            </a:lvl1pPr>
          </a:lstStyle>
          <a:p>
            <a:pPr lvl="0"/>
            <a:r>
              <a:rPr lang="en-US" dirty="0" err="1"/>
              <a:t>Listaus</a:t>
            </a:r>
            <a:r>
              <a:rPr lang="en-US" dirty="0"/>
              <a:t> 1</a:t>
            </a:r>
          </a:p>
        </p:txBody>
      </p:sp>
      <p:sp>
        <p:nvSpPr>
          <p:cNvPr id="15" name="Title Placeholder 8">
            <a:extLst>
              <a:ext uri="{FF2B5EF4-FFF2-40B4-BE49-F238E27FC236}">
                <a16:creationId xmlns:a16="http://schemas.microsoft.com/office/drawing/2014/main" id="{0C7B9E89-861B-C065-5342-EF77CEC4C12F}"/>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solidFill>
                  <a:schemeClr val="bg1"/>
                </a:solidFill>
              </a:defRPr>
            </a:lvl1pPr>
          </a:lstStyle>
          <a:p>
            <a:r>
              <a:rPr lang="en-US" dirty="0"/>
              <a:t>KIRJOITA OTSIKKO</a:t>
            </a:r>
            <a:endParaRPr lang="en-GB" dirty="0"/>
          </a:p>
        </p:txBody>
      </p:sp>
      <p:sp>
        <p:nvSpPr>
          <p:cNvPr id="20" name="Slide Number Placeholder 5">
            <a:extLst>
              <a:ext uri="{FF2B5EF4-FFF2-40B4-BE49-F238E27FC236}">
                <a16:creationId xmlns:a16="http://schemas.microsoft.com/office/drawing/2014/main" id="{6C82E305-7365-C996-5AF9-3693650F9D8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Date Placeholder 3">
            <a:extLst>
              <a:ext uri="{FF2B5EF4-FFF2-40B4-BE49-F238E27FC236}">
                <a16:creationId xmlns:a16="http://schemas.microsoft.com/office/drawing/2014/main" id="{B75A9A19-81B4-7018-47D5-3709F31B3020}"/>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4" name="Picture Placeholder 9">
            <a:extLst>
              <a:ext uri="{FF2B5EF4-FFF2-40B4-BE49-F238E27FC236}">
                <a16:creationId xmlns:a16="http://schemas.microsoft.com/office/drawing/2014/main" id="{0BDC7C7A-C3D0-E8B7-321E-03C5DA699EE0}"/>
              </a:ext>
            </a:extLst>
          </p:cNvPr>
          <p:cNvSpPr>
            <a:spLocks noGrp="1"/>
          </p:cNvSpPr>
          <p:nvPr>
            <p:ph type="pic" sz="quarter" idx="20" hasCustomPrompt="1"/>
          </p:nvPr>
        </p:nvSpPr>
        <p:spPr>
          <a:xfrm>
            <a:off x="1457162" y="6103516"/>
            <a:ext cx="674970" cy="529626"/>
          </a:xfrm>
          <a:prstGeom prst="rect">
            <a:avLst/>
          </a:prstGeom>
          <a:noFill/>
        </p:spPr>
        <p:txBody>
          <a:bodyPr lIns="36000" rIns="36000" anchor="ctr"/>
          <a:lstStyle>
            <a:lvl1pPr algn="ctr">
              <a:defRPr sz="900" b="0">
                <a:solidFill>
                  <a:schemeClr val="bg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1788610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otsikko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6230243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ninen teksti ja kuva 3">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6D24E85A-CCFD-73C1-CFB0-C4FE969C0D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6093159" y="0"/>
            <a:ext cx="6098841" cy="6858000"/>
          </a:xfrm>
          <a:prstGeom prst="rect">
            <a:avLst/>
          </a:prstGeom>
        </p:spPr>
      </p:pic>
      <p:sp>
        <p:nvSpPr>
          <p:cNvPr id="8" name="Rectangle 7">
            <a:extLst>
              <a:ext uri="{FF2B5EF4-FFF2-40B4-BE49-F238E27FC236}">
                <a16:creationId xmlns:a16="http://schemas.microsoft.com/office/drawing/2014/main" id="{791D368E-3FF5-913F-EF76-6B8A4C25D796}"/>
              </a:ext>
            </a:extLst>
          </p:cNvPr>
          <p:cNvSpPr/>
          <p:nvPr userDrawn="1"/>
        </p:nvSpPr>
        <p:spPr>
          <a:xfrm>
            <a:off x="0" y="0"/>
            <a:ext cx="60931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pic>
        <p:nvPicPr>
          <p:cNvPr id="5" name="Picture 4">
            <a:extLst>
              <a:ext uri="{FF2B5EF4-FFF2-40B4-BE49-F238E27FC236}">
                <a16:creationId xmlns:a16="http://schemas.microsoft.com/office/drawing/2014/main" id="{76F5BC13-91F9-072F-E9FD-31C16DB2914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13" name="Text Placeholder 7">
            <a:extLst>
              <a:ext uri="{FF2B5EF4-FFF2-40B4-BE49-F238E27FC236}">
                <a16:creationId xmlns:a16="http://schemas.microsoft.com/office/drawing/2014/main" id="{C008410E-051E-4F54-02D3-89537FECAABC}"/>
              </a:ext>
            </a:extLst>
          </p:cNvPr>
          <p:cNvSpPr>
            <a:spLocks noGrp="1"/>
          </p:cNvSpPr>
          <p:nvPr>
            <p:ph type="body" sz="quarter" idx="14" hasCustomPrompt="1"/>
          </p:nvPr>
        </p:nvSpPr>
        <p:spPr>
          <a:xfrm>
            <a:off x="708016" y="2013093"/>
            <a:ext cx="4649395" cy="1623336"/>
          </a:xfrm>
          <a:prstGeom prst="rect">
            <a:avLst/>
          </a:prstGeom>
        </p:spPr>
        <p:txBody>
          <a:bodyPr/>
          <a:lstStyle>
            <a:lvl1pPr>
              <a:defRPr b="0">
                <a:solidFill>
                  <a:schemeClr val="bg1"/>
                </a:solidFill>
                <a:latin typeface="+mj-lt"/>
              </a:defRPr>
            </a:lvl1pPr>
          </a:lstStyle>
          <a:p>
            <a:pPr lvl="0"/>
            <a:r>
              <a:rPr lang="en-US" dirty="0" err="1"/>
              <a:t>Leipäteksti</a:t>
            </a:r>
            <a:endParaRPr lang="en-US" dirty="0"/>
          </a:p>
        </p:txBody>
      </p:sp>
      <p:sp>
        <p:nvSpPr>
          <p:cNvPr id="14" name="Text Placeholder 7">
            <a:extLst>
              <a:ext uri="{FF2B5EF4-FFF2-40B4-BE49-F238E27FC236}">
                <a16:creationId xmlns:a16="http://schemas.microsoft.com/office/drawing/2014/main" id="{990F5FF9-5A19-E9C9-CBA8-C32B8D3EB43D}"/>
              </a:ext>
            </a:extLst>
          </p:cNvPr>
          <p:cNvSpPr>
            <a:spLocks noGrp="1"/>
          </p:cNvSpPr>
          <p:nvPr>
            <p:ph type="body" sz="quarter" idx="16" hasCustomPrompt="1"/>
          </p:nvPr>
        </p:nvSpPr>
        <p:spPr>
          <a:xfrm>
            <a:off x="708016" y="3700124"/>
            <a:ext cx="4649395" cy="1687131"/>
          </a:xfrm>
          <a:prstGeom prst="rect">
            <a:avLst/>
          </a:prstGeom>
        </p:spPr>
        <p:txBody>
          <a:bodyPr/>
          <a:lstStyle>
            <a:lvl1pPr marL="432000" indent="-216000">
              <a:buClr>
                <a:schemeClr val="bg2"/>
              </a:buClr>
              <a:buFont typeface="Arial" panose="020B0604020202020204" pitchFamily="34" charset="0"/>
              <a:buChar char="•"/>
              <a:defRPr sz="1400" b="0">
                <a:solidFill>
                  <a:schemeClr val="bg1"/>
                </a:solidFill>
                <a:latin typeface="+mn-lt"/>
              </a:defRPr>
            </a:lvl1pPr>
          </a:lstStyle>
          <a:p>
            <a:pPr lvl="0"/>
            <a:r>
              <a:rPr lang="en-US" dirty="0" err="1"/>
              <a:t>Listaus</a:t>
            </a:r>
            <a:r>
              <a:rPr lang="en-US" dirty="0"/>
              <a:t> 1</a:t>
            </a:r>
          </a:p>
        </p:txBody>
      </p:sp>
      <p:sp>
        <p:nvSpPr>
          <p:cNvPr id="15" name="Title Placeholder 8">
            <a:extLst>
              <a:ext uri="{FF2B5EF4-FFF2-40B4-BE49-F238E27FC236}">
                <a16:creationId xmlns:a16="http://schemas.microsoft.com/office/drawing/2014/main" id="{0C7B9E89-861B-C065-5342-EF77CEC4C12F}"/>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solidFill>
                  <a:schemeClr val="bg1"/>
                </a:solidFill>
              </a:defRPr>
            </a:lvl1pPr>
          </a:lstStyle>
          <a:p>
            <a:r>
              <a:rPr lang="en-US" dirty="0"/>
              <a:t>KIRJOITA OTSIKKO</a:t>
            </a:r>
            <a:endParaRPr lang="en-GB" dirty="0"/>
          </a:p>
        </p:txBody>
      </p:sp>
      <p:sp>
        <p:nvSpPr>
          <p:cNvPr id="20" name="Slide Number Placeholder 5">
            <a:extLst>
              <a:ext uri="{FF2B5EF4-FFF2-40B4-BE49-F238E27FC236}">
                <a16:creationId xmlns:a16="http://schemas.microsoft.com/office/drawing/2014/main" id="{6C82E305-7365-C996-5AF9-3693650F9D8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Date Placeholder 3">
            <a:extLst>
              <a:ext uri="{FF2B5EF4-FFF2-40B4-BE49-F238E27FC236}">
                <a16:creationId xmlns:a16="http://schemas.microsoft.com/office/drawing/2014/main" id="{B0D6D812-A4A8-B62A-9E5F-111AE2984356}"/>
              </a:ext>
            </a:extLst>
          </p:cNvPr>
          <p:cNvSpPr txBox="1">
            <a:spLocks/>
          </p:cNvSpPr>
          <p:nvPr userDrawn="1"/>
        </p:nvSpPr>
        <p:spPr>
          <a:xfrm>
            <a:off x="2132132"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4" name="Picture Placeholder 9">
            <a:extLst>
              <a:ext uri="{FF2B5EF4-FFF2-40B4-BE49-F238E27FC236}">
                <a16:creationId xmlns:a16="http://schemas.microsoft.com/office/drawing/2014/main" id="{C155B84A-F9FB-A1D4-1596-D6E96B758F4C}"/>
              </a:ext>
            </a:extLst>
          </p:cNvPr>
          <p:cNvSpPr>
            <a:spLocks noGrp="1"/>
          </p:cNvSpPr>
          <p:nvPr>
            <p:ph type="pic" sz="quarter" idx="20" hasCustomPrompt="1"/>
          </p:nvPr>
        </p:nvSpPr>
        <p:spPr>
          <a:xfrm>
            <a:off x="1457162" y="6103516"/>
            <a:ext cx="674970" cy="529626"/>
          </a:xfrm>
          <a:prstGeom prst="rect">
            <a:avLst/>
          </a:prstGeom>
          <a:noFill/>
        </p:spPr>
        <p:txBody>
          <a:bodyPr lIns="36000" rIns="36000" anchor="ctr"/>
          <a:lstStyle>
            <a:lvl1pPr algn="ctr">
              <a:defRPr sz="900" b="0">
                <a:solidFill>
                  <a:schemeClr val="bg1"/>
                </a:solidFill>
              </a:defRPr>
            </a:lvl1pPr>
          </a:lstStyle>
          <a:p>
            <a:r>
              <a:rPr lang="en-GB" dirty="0" err="1"/>
              <a:t>Lisää</a:t>
            </a:r>
            <a:r>
              <a:rPr lang="en-GB" dirty="0"/>
              <a:t> </a:t>
            </a:r>
            <a:r>
              <a:rPr lang="en-GB" dirty="0" err="1"/>
              <a:t>pesisalue</a:t>
            </a:r>
            <a:r>
              <a:rPr lang="en-GB" dirty="0"/>
              <a:t> logo</a:t>
            </a:r>
          </a:p>
        </p:txBody>
      </p:sp>
    </p:spTree>
    <p:extLst>
      <p:ext uri="{BB962C8B-B14F-4D97-AF65-F5344CB8AC3E}">
        <p14:creationId xmlns:p14="http://schemas.microsoft.com/office/powerpoint/2010/main" val="1135535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palsta 1">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53D900DE-27B6-BD27-A69A-760F4A83702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6" name="Title Placeholder 8">
            <a:extLst>
              <a:ext uri="{FF2B5EF4-FFF2-40B4-BE49-F238E27FC236}">
                <a16:creationId xmlns:a16="http://schemas.microsoft.com/office/drawing/2014/main" id="{F2F83153-A03C-E700-98A0-AD7705A5473D}"/>
              </a:ext>
            </a:extLst>
          </p:cNvPr>
          <p:cNvSpPr>
            <a:spLocks noGrp="1"/>
          </p:cNvSpPr>
          <p:nvPr>
            <p:ph type="title" hasCustomPrompt="1"/>
          </p:nvPr>
        </p:nvSpPr>
        <p:spPr>
          <a:xfrm>
            <a:off x="674782" y="387292"/>
            <a:ext cx="10708958"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17" name="Slide Number Placeholder 5">
            <a:extLst>
              <a:ext uri="{FF2B5EF4-FFF2-40B4-BE49-F238E27FC236}">
                <a16:creationId xmlns:a16="http://schemas.microsoft.com/office/drawing/2014/main" id="{13918F6B-BC49-83CB-187E-136DD3C8E1CF}"/>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5" name="Text Placeholder 7">
            <a:extLst>
              <a:ext uri="{FF2B5EF4-FFF2-40B4-BE49-F238E27FC236}">
                <a16:creationId xmlns:a16="http://schemas.microsoft.com/office/drawing/2014/main" id="{2558D2D8-33F5-3EAA-46AB-B62AE9D81E5A}"/>
              </a:ext>
            </a:extLst>
          </p:cNvPr>
          <p:cNvSpPr>
            <a:spLocks noGrp="1"/>
          </p:cNvSpPr>
          <p:nvPr>
            <p:ph type="body" sz="quarter" idx="12" hasCustomPrompt="1"/>
          </p:nvPr>
        </p:nvSpPr>
        <p:spPr>
          <a:xfrm>
            <a:off x="708016" y="1725346"/>
            <a:ext cx="10675724" cy="2169046"/>
          </a:xfrm>
          <a:prstGeom prst="rect">
            <a:avLst/>
          </a:prstGeom>
        </p:spPr>
        <p:txBody>
          <a:bodyPr/>
          <a:lstStyle>
            <a:lvl1pPr marL="0" indent="0">
              <a:buFont typeface="Arial" panose="020B0604020202020204" pitchFamily="34" charset="0"/>
              <a:buNone/>
              <a:defRPr b="0">
                <a:solidFill>
                  <a:schemeClr val="accent2"/>
                </a:solidFill>
                <a:latin typeface="+mj-lt"/>
              </a:defRPr>
            </a:lvl1pPr>
          </a:lstStyle>
          <a:p>
            <a:pPr lvl="0"/>
            <a:r>
              <a:rPr lang="en-US" dirty="0" err="1"/>
              <a:t>Leipäteksti</a:t>
            </a:r>
            <a:endParaRPr lang="en-US" dirty="0"/>
          </a:p>
        </p:txBody>
      </p:sp>
    </p:spTree>
    <p:extLst>
      <p:ext uri="{BB962C8B-B14F-4D97-AF65-F5344CB8AC3E}">
        <p14:creationId xmlns:p14="http://schemas.microsoft.com/office/powerpoint/2010/main" val="159097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ipalsta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EFA48B6-33E3-5EC0-AE20-F6E44175D7E0}"/>
              </a:ext>
            </a:extLst>
          </p:cNvPr>
          <p:cNvSpPr>
            <a:spLocks noGrp="1"/>
          </p:cNvSpPr>
          <p:nvPr>
            <p:ph type="body" sz="quarter" idx="11" hasCustomPrompt="1"/>
          </p:nvPr>
        </p:nvSpPr>
        <p:spPr>
          <a:xfrm>
            <a:off x="708015" y="1725345"/>
            <a:ext cx="5253306"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9" name="Text Placeholder 7">
            <a:extLst>
              <a:ext uri="{FF2B5EF4-FFF2-40B4-BE49-F238E27FC236}">
                <a16:creationId xmlns:a16="http://schemas.microsoft.com/office/drawing/2014/main" id="{CC45FC7E-9BF9-3941-3167-9CFFB704C1EA}"/>
              </a:ext>
            </a:extLst>
          </p:cNvPr>
          <p:cNvSpPr>
            <a:spLocks noGrp="1"/>
          </p:cNvSpPr>
          <p:nvPr>
            <p:ph type="body" sz="quarter" idx="12" hasCustomPrompt="1"/>
          </p:nvPr>
        </p:nvSpPr>
        <p:spPr>
          <a:xfrm>
            <a:off x="708016" y="2271056"/>
            <a:ext cx="5253305" cy="1623336"/>
          </a:xfrm>
          <a:prstGeom prst="rect">
            <a:avLst/>
          </a:prstGeom>
        </p:spPr>
        <p:txBody>
          <a:bodyPr/>
          <a:lstStyle>
            <a:lvl1pPr marL="0" indent="0">
              <a:buFont typeface="Arial" panose="020B0604020202020204" pitchFamily="34" charset="0"/>
              <a:buNone/>
              <a:defRPr b="0">
                <a:solidFill>
                  <a:schemeClr val="accent2"/>
                </a:solidFill>
                <a:latin typeface="+mj-lt"/>
              </a:defRPr>
            </a:lvl1pPr>
          </a:lstStyle>
          <a:p>
            <a:pPr lvl="0"/>
            <a:r>
              <a:rPr lang="en-US" dirty="0" err="1"/>
              <a:t>Leipäteksti</a:t>
            </a:r>
            <a:endParaRPr lang="en-US" dirty="0"/>
          </a:p>
        </p:txBody>
      </p:sp>
      <p:sp>
        <p:nvSpPr>
          <p:cNvPr id="12" name="Text Placeholder 7">
            <a:extLst>
              <a:ext uri="{FF2B5EF4-FFF2-40B4-BE49-F238E27FC236}">
                <a16:creationId xmlns:a16="http://schemas.microsoft.com/office/drawing/2014/main" id="{07AF27A4-592C-1CB2-FD2F-4F2440ACF1CE}"/>
              </a:ext>
            </a:extLst>
          </p:cNvPr>
          <p:cNvSpPr>
            <a:spLocks noGrp="1"/>
          </p:cNvSpPr>
          <p:nvPr>
            <p:ph type="body" sz="quarter" idx="15" hasCustomPrompt="1"/>
          </p:nvPr>
        </p:nvSpPr>
        <p:spPr>
          <a:xfrm>
            <a:off x="6173149" y="1725345"/>
            <a:ext cx="5201042"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3" name="Text Placeholder 7">
            <a:extLst>
              <a:ext uri="{FF2B5EF4-FFF2-40B4-BE49-F238E27FC236}">
                <a16:creationId xmlns:a16="http://schemas.microsoft.com/office/drawing/2014/main" id="{C393F093-5705-1234-FE3B-C419696BF468}"/>
              </a:ext>
            </a:extLst>
          </p:cNvPr>
          <p:cNvSpPr>
            <a:spLocks noGrp="1"/>
          </p:cNvSpPr>
          <p:nvPr>
            <p:ph type="body" sz="quarter" idx="16" hasCustomPrompt="1"/>
          </p:nvPr>
        </p:nvSpPr>
        <p:spPr>
          <a:xfrm>
            <a:off x="6173150" y="2271056"/>
            <a:ext cx="5201041"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9" name="Date Placeholder 3">
            <a:extLst>
              <a:ext uri="{FF2B5EF4-FFF2-40B4-BE49-F238E27FC236}">
                <a16:creationId xmlns:a16="http://schemas.microsoft.com/office/drawing/2014/main" id="{E06184B2-7FC9-AC4D-5805-47C454DD788C}"/>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2" name="Title Placeholder 8">
            <a:extLst>
              <a:ext uri="{FF2B5EF4-FFF2-40B4-BE49-F238E27FC236}">
                <a16:creationId xmlns:a16="http://schemas.microsoft.com/office/drawing/2014/main" id="{0C152650-2D79-E4BE-E8BF-B3DAC461A7C2}"/>
              </a:ext>
            </a:extLst>
          </p:cNvPr>
          <p:cNvSpPr>
            <a:spLocks noGrp="1"/>
          </p:cNvSpPr>
          <p:nvPr>
            <p:ph type="title" hasCustomPrompt="1"/>
          </p:nvPr>
        </p:nvSpPr>
        <p:spPr>
          <a:xfrm>
            <a:off x="674782" y="387292"/>
            <a:ext cx="10699408"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24" name="Slide Number Placeholder 5">
            <a:extLst>
              <a:ext uri="{FF2B5EF4-FFF2-40B4-BE49-F238E27FC236}">
                <a16:creationId xmlns:a16="http://schemas.microsoft.com/office/drawing/2014/main" id="{800BEAEB-BE12-3547-5E05-72E681704F29}"/>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6666150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image" Target="../media/image1.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D1AF1D-F2D2-A039-03C9-648F964FE689}"/>
              </a:ext>
            </a:extLst>
          </p:cNvPr>
          <p:cNvSpPr>
            <a:spLocks noGrp="1"/>
          </p:cNvSpPr>
          <p:nvPr>
            <p:ph type="body" idx="1"/>
          </p:nvPr>
        </p:nvSpPr>
        <p:spPr>
          <a:xfrm>
            <a:off x="704755" y="1697269"/>
            <a:ext cx="10669920" cy="4256962"/>
          </a:xfrm>
          <a:prstGeom prst="rect">
            <a:avLst/>
          </a:prstGeom>
        </p:spPr>
        <p:txBody>
          <a:bodyPr vert="horz" lIns="91440" tIns="45720" rIns="91440" bIns="45720" rtlCol="0">
            <a:noAutofit/>
          </a:bodyPr>
          <a:lstStyle/>
          <a:p>
            <a:pPr lvl="0"/>
            <a:r>
              <a:rPr lang="en-US" dirty="0" err="1"/>
              <a:t>Leipäteksti</a:t>
            </a:r>
            <a:endParaRPr lang="en-US" dirty="0"/>
          </a:p>
          <a:p>
            <a:pPr lvl="0"/>
            <a:endParaRPr lang="en-US" dirty="0"/>
          </a:p>
          <a:p>
            <a:pPr lvl="1"/>
            <a:r>
              <a:rPr lang="en-US" dirty="0" err="1"/>
              <a:t>löslkgölskg</a:t>
            </a:r>
            <a:endParaRPr lang="en-US" dirty="0"/>
          </a:p>
          <a:p>
            <a:pPr lvl="2"/>
            <a:r>
              <a:rPr lang="en-US" dirty="0" err="1"/>
              <a:t>södlgksödlkg</a:t>
            </a:r>
            <a:endParaRPr lang="en-US" dirty="0"/>
          </a:p>
          <a:p>
            <a:pPr lvl="2"/>
            <a:endParaRPr lang="en-US" dirty="0"/>
          </a:p>
          <a:p>
            <a:pPr lvl="1"/>
            <a:endParaRPr lang="en-US" dirty="0"/>
          </a:p>
          <a:p>
            <a:pPr lvl="1"/>
            <a:endParaRPr lang="en-US" dirty="0"/>
          </a:p>
        </p:txBody>
      </p:sp>
      <p:sp>
        <p:nvSpPr>
          <p:cNvPr id="9" name="Title Placeholder 8">
            <a:extLst>
              <a:ext uri="{FF2B5EF4-FFF2-40B4-BE49-F238E27FC236}">
                <a16:creationId xmlns:a16="http://schemas.microsoft.com/office/drawing/2014/main" id="{1B5AF4CB-1CE5-1A14-A725-34F6711CA82C}"/>
              </a:ext>
            </a:extLst>
          </p:cNvPr>
          <p:cNvSpPr>
            <a:spLocks noGrp="1"/>
          </p:cNvSpPr>
          <p:nvPr>
            <p:ph type="title"/>
          </p:nvPr>
        </p:nvSpPr>
        <p:spPr>
          <a:xfrm>
            <a:off x="680249" y="407520"/>
            <a:ext cx="10687338" cy="1206018"/>
          </a:xfrm>
          <a:prstGeom prst="rect">
            <a:avLst/>
          </a:prstGeom>
        </p:spPr>
        <p:txBody>
          <a:bodyPr vert="horz" lIns="91440" tIns="45720" rIns="91440" bIns="45720" rtlCol="0" anchor="ctr">
            <a:noAutofit/>
          </a:bodyPr>
          <a:lstStyle/>
          <a:p>
            <a:r>
              <a:rPr lang="en-US" dirty="0"/>
              <a:t>KIRJOITA OTSIKKO</a:t>
            </a:r>
            <a:endParaRPr lang="en-GB" dirty="0"/>
          </a:p>
        </p:txBody>
      </p:sp>
      <p:pic>
        <p:nvPicPr>
          <p:cNvPr id="4" name="Picture 3" descr="A picture containing text, balloon, aircraft&#10;&#10;Description automatically generated">
            <a:extLst>
              <a:ext uri="{FF2B5EF4-FFF2-40B4-BE49-F238E27FC236}">
                <a16:creationId xmlns:a16="http://schemas.microsoft.com/office/drawing/2014/main" id="{CF1A7B5A-D9A0-0909-3266-21C09E419388}"/>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700370" y="6026329"/>
            <a:ext cx="704244" cy="704244"/>
          </a:xfrm>
          <a:prstGeom prst="rect">
            <a:avLst/>
          </a:prstGeom>
        </p:spPr>
      </p:pic>
      <p:sp>
        <p:nvSpPr>
          <p:cNvPr id="10" name="TextBox 9">
            <a:extLst>
              <a:ext uri="{FF2B5EF4-FFF2-40B4-BE49-F238E27FC236}">
                <a16:creationId xmlns:a16="http://schemas.microsoft.com/office/drawing/2014/main" id="{62E81587-0326-FF1E-637D-E2CC47FA0BB0}"/>
              </a:ext>
            </a:extLst>
          </p:cNvPr>
          <p:cNvSpPr txBox="1"/>
          <p:nvPr userDrawn="1"/>
        </p:nvSpPr>
        <p:spPr>
          <a:xfrm>
            <a:off x="484909" y="865909"/>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2338288134"/>
      </p:ext>
    </p:extLst>
  </p:cSld>
  <p:clrMap bg1="lt1" tx1="dk1" bg2="lt2" tx2="dk2" accent1="accent1" accent2="accent2" accent3="accent3" accent4="accent4" accent5="accent5" accent6="accent6" hlink="hlink" folHlink="folHlink"/>
  <p:sldLayoutIdLst>
    <p:sldLayoutId id="2147483663" r:id="rId1"/>
    <p:sldLayoutId id="2147483701" r:id="rId2"/>
    <p:sldLayoutId id="2147483766" r:id="rId3"/>
    <p:sldLayoutId id="2147483767" r:id="rId4"/>
    <p:sldLayoutId id="2147483768" r:id="rId5"/>
    <p:sldLayoutId id="2147483769" r:id="rId6"/>
    <p:sldLayoutId id="2147483770" r:id="rId7"/>
    <p:sldLayoutId id="2147483672" r:id="rId8"/>
    <p:sldLayoutId id="2147483697" r:id="rId9"/>
    <p:sldLayoutId id="2147483673" r:id="rId10"/>
    <p:sldLayoutId id="2147483661" r:id="rId11"/>
    <p:sldLayoutId id="2147483720" r:id="rId12"/>
    <p:sldLayoutId id="2147483721" r:id="rId13"/>
    <p:sldLayoutId id="2147483662" r:id="rId14"/>
    <p:sldLayoutId id="2147483722" r:id="rId15"/>
    <p:sldLayoutId id="2147483723" r:id="rId16"/>
    <p:sldLayoutId id="2147483675" r:id="rId17"/>
    <p:sldLayoutId id="2147483677" r:id="rId18"/>
    <p:sldLayoutId id="2147483724" r:id="rId19"/>
    <p:sldLayoutId id="2147483762" r:id="rId20"/>
    <p:sldLayoutId id="2147483678" r:id="rId21"/>
    <p:sldLayoutId id="2147483725" r:id="rId22"/>
    <p:sldLayoutId id="2147483763" r:id="rId23"/>
    <p:sldLayoutId id="2147483674" r:id="rId24"/>
    <p:sldLayoutId id="2147483726" r:id="rId25"/>
    <p:sldLayoutId id="2147483760" r:id="rId26"/>
    <p:sldLayoutId id="2147483727" r:id="rId27"/>
    <p:sldLayoutId id="2147483679" r:id="rId28"/>
    <p:sldLayoutId id="2147483729" r:id="rId29"/>
    <p:sldLayoutId id="2147483683" r:id="rId30"/>
    <p:sldLayoutId id="2147483728" r:id="rId31"/>
    <p:sldLayoutId id="2147483730" r:id="rId32"/>
    <p:sldLayoutId id="2147483699" r:id="rId33"/>
    <p:sldLayoutId id="2147483719" r:id="rId34"/>
    <p:sldLayoutId id="2147483731" r:id="rId35"/>
  </p:sldLayoutIdLst>
  <p:hf hdr="0" ftr="0" dt="0"/>
  <p:txStyles>
    <p:titleStyle>
      <a:lvl1pPr algn="l" defTabSz="914400" rtl="0" eaLnBrk="1" latinLnBrk="0" hangingPunct="1">
        <a:lnSpc>
          <a:spcPct val="90000"/>
        </a:lnSpc>
        <a:spcBef>
          <a:spcPct val="0"/>
        </a:spcBef>
        <a:buNone/>
        <a:defRPr sz="3600" b="1" i="0" kern="1200">
          <a:solidFill>
            <a:srgbClr val="063479"/>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1">
              <a:lumMod val="90000"/>
              <a:lumOff val="10000"/>
            </a:schemeClr>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D1AF1D-F2D2-A039-03C9-648F964FE689}"/>
              </a:ext>
            </a:extLst>
          </p:cNvPr>
          <p:cNvSpPr>
            <a:spLocks noGrp="1"/>
          </p:cNvSpPr>
          <p:nvPr>
            <p:ph type="body" idx="1"/>
          </p:nvPr>
        </p:nvSpPr>
        <p:spPr>
          <a:xfrm>
            <a:off x="704755" y="1697269"/>
            <a:ext cx="10669920" cy="4256962"/>
          </a:xfrm>
          <a:prstGeom prst="rect">
            <a:avLst/>
          </a:prstGeom>
        </p:spPr>
        <p:txBody>
          <a:bodyPr vert="horz" lIns="91440" tIns="45720" rIns="91440" bIns="45720" rtlCol="0">
            <a:noAutofit/>
          </a:bodyPr>
          <a:lstStyle/>
          <a:p>
            <a:pPr lvl="0"/>
            <a:r>
              <a:rPr lang="en-US" dirty="0" err="1"/>
              <a:t>Leipäteksti</a:t>
            </a:r>
            <a:endParaRPr lang="en-US" dirty="0"/>
          </a:p>
          <a:p>
            <a:pPr lvl="0"/>
            <a:endParaRPr lang="en-US" dirty="0"/>
          </a:p>
          <a:p>
            <a:pPr lvl="1"/>
            <a:r>
              <a:rPr lang="en-US" dirty="0" err="1"/>
              <a:t>löslkgölskg</a:t>
            </a:r>
            <a:endParaRPr lang="en-US" dirty="0"/>
          </a:p>
          <a:p>
            <a:pPr lvl="2"/>
            <a:r>
              <a:rPr lang="en-US" dirty="0" err="1"/>
              <a:t>södlgksödlkg</a:t>
            </a:r>
            <a:endParaRPr lang="en-US" dirty="0"/>
          </a:p>
          <a:p>
            <a:pPr lvl="2"/>
            <a:endParaRPr lang="en-US" dirty="0"/>
          </a:p>
          <a:p>
            <a:pPr lvl="1"/>
            <a:endParaRPr lang="en-US" dirty="0"/>
          </a:p>
          <a:p>
            <a:pPr lvl="1"/>
            <a:endParaRPr lang="en-US" dirty="0"/>
          </a:p>
        </p:txBody>
      </p:sp>
      <p:sp>
        <p:nvSpPr>
          <p:cNvPr id="9" name="Title Placeholder 8">
            <a:extLst>
              <a:ext uri="{FF2B5EF4-FFF2-40B4-BE49-F238E27FC236}">
                <a16:creationId xmlns:a16="http://schemas.microsoft.com/office/drawing/2014/main" id="{1B5AF4CB-1CE5-1A14-A725-34F6711CA82C}"/>
              </a:ext>
            </a:extLst>
          </p:cNvPr>
          <p:cNvSpPr>
            <a:spLocks noGrp="1"/>
          </p:cNvSpPr>
          <p:nvPr>
            <p:ph type="title"/>
          </p:nvPr>
        </p:nvSpPr>
        <p:spPr>
          <a:xfrm>
            <a:off x="680249" y="407520"/>
            <a:ext cx="10687338" cy="1206018"/>
          </a:xfrm>
          <a:prstGeom prst="rect">
            <a:avLst/>
          </a:prstGeom>
        </p:spPr>
        <p:txBody>
          <a:bodyPr vert="horz" lIns="91440" tIns="45720" rIns="91440" bIns="45720" rtlCol="0" anchor="ctr">
            <a:noAutofit/>
          </a:bodyPr>
          <a:lstStyle/>
          <a:p>
            <a:r>
              <a:rPr lang="en-US" dirty="0"/>
              <a:t>KIRJOITA OTSIKKO</a:t>
            </a:r>
            <a:endParaRPr lang="en-GB" dirty="0"/>
          </a:p>
        </p:txBody>
      </p:sp>
      <p:pic>
        <p:nvPicPr>
          <p:cNvPr id="4" name="Picture 3" descr="A picture containing text, balloon, aircraft&#10;&#10;Description automatically generated">
            <a:extLst>
              <a:ext uri="{FF2B5EF4-FFF2-40B4-BE49-F238E27FC236}">
                <a16:creationId xmlns:a16="http://schemas.microsoft.com/office/drawing/2014/main" id="{CF1A7B5A-D9A0-0909-3266-21C09E419388}"/>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700370" y="6026329"/>
            <a:ext cx="704244" cy="704244"/>
          </a:xfrm>
          <a:prstGeom prst="rect">
            <a:avLst/>
          </a:prstGeom>
        </p:spPr>
      </p:pic>
      <p:sp>
        <p:nvSpPr>
          <p:cNvPr id="10" name="TextBox 9">
            <a:extLst>
              <a:ext uri="{FF2B5EF4-FFF2-40B4-BE49-F238E27FC236}">
                <a16:creationId xmlns:a16="http://schemas.microsoft.com/office/drawing/2014/main" id="{62E81587-0326-FF1E-637D-E2CC47FA0BB0}"/>
              </a:ext>
            </a:extLst>
          </p:cNvPr>
          <p:cNvSpPr txBox="1"/>
          <p:nvPr userDrawn="1"/>
        </p:nvSpPr>
        <p:spPr>
          <a:xfrm>
            <a:off x="484909" y="865909"/>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32181146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71" r:id="rId3"/>
    <p:sldLayoutId id="2147483772" r:id="rId4"/>
    <p:sldLayoutId id="2147483773" r:id="rId5"/>
    <p:sldLayoutId id="2147483774" r:id="rId6"/>
    <p:sldLayoutId id="2147483775"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76" r:id="rId20"/>
    <p:sldLayoutId id="2147483747" r:id="rId21"/>
    <p:sldLayoutId id="2147483764" r:id="rId22"/>
    <p:sldLayoutId id="2147483765" r:id="rId23"/>
    <p:sldLayoutId id="2147483749" r:id="rId24"/>
    <p:sldLayoutId id="2147483750" r:id="rId25"/>
    <p:sldLayoutId id="2147483761"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Lst>
  <p:hf hdr="0" ftr="0" dt="0"/>
  <p:txStyles>
    <p:titleStyle>
      <a:lvl1pPr algn="l" defTabSz="914400" rtl="0" eaLnBrk="1" latinLnBrk="0" hangingPunct="1">
        <a:lnSpc>
          <a:spcPct val="90000"/>
        </a:lnSpc>
        <a:spcBef>
          <a:spcPct val="0"/>
        </a:spcBef>
        <a:buNone/>
        <a:defRPr sz="3600" b="1" i="0" kern="1200">
          <a:solidFill>
            <a:srgbClr val="063479"/>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1">
              <a:lumMod val="90000"/>
              <a:lumOff val="10000"/>
            </a:schemeClr>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aI73YqPuYhs" TargetMode="External"/><Relationship Id="rId2" Type="http://schemas.openxmlformats.org/officeDocument/2006/relationships/hyperlink" Target="https://youtu.be/JlNN1I6ZoFI" TargetMode="External"/><Relationship Id="rId1" Type="http://schemas.openxmlformats.org/officeDocument/2006/relationships/slideLayout" Target="../slideLayouts/slideLayout11.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youtu.be/i4-e9Ot1XcA" TargetMode="External"/><Relationship Id="rId1" Type="http://schemas.openxmlformats.org/officeDocument/2006/relationships/slideLayout" Target="../slideLayouts/slideLayout16.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hyperlink" Target="http://www.pesis.fi/vastuullisuus"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j6iFcR39vLI" TargetMode="External"/><Relationship Id="rId2" Type="http://schemas.openxmlformats.org/officeDocument/2006/relationships/hyperlink" Target="https://youtu.be/4uwPUWnUqIY" TargetMode="External"/><Relationship Id="rId1" Type="http://schemas.openxmlformats.org/officeDocument/2006/relationships/slideLayout" Target="../slideLayouts/slideLayout8.xml"/><Relationship Id="rId6" Type="http://schemas.openxmlformats.org/officeDocument/2006/relationships/hyperlink" Target="https://youtu.be/h1k1jVM8hBM" TargetMode="External"/><Relationship Id="rId5" Type="http://schemas.openxmlformats.org/officeDocument/2006/relationships/hyperlink" Target="https://youtu.be/CDWu3E3QVy4" TargetMode="External"/><Relationship Id="rId4" Type="http://schemas.openxmlformats.org/officeDocument/2006/relationships/hyperlink" Target="https://youtu.be/ihLd761if3w"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hyperlink" Target="mailto:Joona.tervonen@pesis.fi" TargetMode="External"/><Relationship Id="rId2" Type="http://schemas.openxmlformats.org/officeDocument/2006/relationships/image" Target="../media/image60.jp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hyperlink" Target="https://hyvinkaantahko.yhdistysavain.fi/alueleiri/" TargetMode="External"/><Relationship Id="rId2" Type="http://schemas.openxmlformats.org/officeDocument/2006/relationships/hyperlink" Target="https://www.etenee.fi/" TargetMode="External"/><Relationship Id="rId1" Type="http://schemas.openxmlformats.org/officeDocument/2006/relationships/slideLayout" Target="../slideLayouts/slideLayout16.xml"/><Relationship Id="rId4" Type="http://schemas.openxmlformats.org/officeDocument/2006/relationships/hyperlink" Target="http://kunnarileiri.fi/"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CD1FBBE-32C0-604B-DA81-416F77633B0C}"/>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13D78A3F-CA34-1F30-215D-6A1C5C8D3763}"/>
              </a:ext>
            </a:extLst>
          </p:cNvPr>
          <p:cNvSpPr>
            <a:spLocks noGrp="1"/>
          </p:cNvSpPr>
          <p:nvPr>
            <p:ph type="body" sz="quarter" idx="13"/>
          </p:nvPr>
        </p:nvSpPr>
        <p:spPr/>
        <p:txBody>
          <a:bodyPr/>
          <a:lstStyle/>
          <a:p>
            <a:r>
              <a:rPr lang="fi-FI" sz="4800" dirty="0">
                <a:solidFill>
                  <a:srgbClr val="D9BE82"/>
                </a:solidFill>
              </a:rPr>
              <a:t>Jatkavat tuomarit  </a:t>
            </a:r>
          </a:p>
        </p:txBody>
      </p:sp>
    </p:spTree>
    <p:extLst>
      <p:ext uri="{BB962C8B-B14F-4D97-AF65-F5344CB8AC3E}">
        <p14:creationId xmlns:p14="http://schemas.microsoft.com/office/powerpoint/2010/main" val="420436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henkilö, vaate, piha-, Ihmisen kasvot&#10;&#10;Kuvaus luotu automaattisesti">
            <a:extLst>
              <a:ext uri="{FF2B5EF4-FFF2-40B4-BE49-F238E27FC236}">
                <a16:creationId xmlns:a16="http://schemas.microsoft.com/office/drawing/2014/main" id="{D6273617-ED4E-4749-EF16-EF393E11B94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70" r="20370"/>
          <a:stretch>
            <a:fillRect/>
          </a:stretch>
        </p:blipFill>
        <p:spPr/>
      </p:pic>
      <p:sp>
        <p:nvSpPr>
          <p:cNvPr id="6" name="Otsikko 5">
            <a:extLst>
              <a:ext uri="{FF2B5EF4-FFF2-40B4-BE49-F238E27FC236}">
                <a16:creationId xmlns:a16="http://schemas.microsoft.com/office/drawing/2014/main" id="{3A0B589D-146E-854C-A030-D536A59CAF1A}"/>
              </a:ext>
            </a:extLst>
          </p:cNvPr>
          <p:cNvSpPr>
            <a:spLocks noGrp="1"/>
          </p:cNvSpPr>
          <p:nvPr>
            <p:ph type="title"/>
          </p:nvPr>
        </p:nvSpPr>
        <p:spPr/>
        <p:txBody>
          <a:bodyPr/>
          <a:lstStyle/>
          <a:p>
            <a:pPr algn="ctr"/>
            <a:r>
              <a:rPr lang="fi-FI" dirty="0"/>
              <a:t>Vuoronvaihto</a:t>
            </a:r>
          </a:p>
        </p:txBody>
      </p:sp>
      <p:sp>
        <p:nvSpPr>
          <p:cNvPr id="7" name="Tekstin paikkamerkki 6">
            <a:extLst>
              <a:ext uri="{FF2B5EF4-FFF2-40B4-BE49-F238E27FC236}">
                <a16:creationId xmlns:a16="http://schemas.microsoft.com/office/drawing/2014/main" id="{84513B11-AD7D-7A2E-9880-7C03A105F4A8}"/>
              </a:ext>
            </a:extLst>
          </p:cNvPr>
          <p:cNvSpPr>
            <a:spLocks noGrp="1"/>
          </p:cNvSpPr>
          <p:nvPr>
            <p:ph type="body" sz="quarter" idx="12"/>
          </p:nvPr>
        </p:nvSpPr>
        <p:spPr/>
        <p:txBody>
          <a:bodyPr/>
          <a:lstStyle/>
          <a:p>
            <a:pPr marL="342900" indent="-342900" algn="l">
              <a:buFont typeface="Arial" panose="020B0604020202020204" pitchFamily="34" charset="0"/>
              <a:buChar char="•"/>
            </a:pPr>
            <a:r>
              <a:rPr lang="fi-FI" sz="2000" b="1" i="0" dirty="0">
                <a:solidFill>
                  <a:srgbClr val="323232"/>
                </a:solidFill>
                <a:effectLst/>
                <a:latin typeface="H5PDroidSans"/>
              </a:rPr>
              <a:t>Milloin vuoronvaihto tapahtuu?</a:t>
            </a:r>
          </a:p>
          <a:p>
            <a:pPr algn="l"/>
            <a:endParaRPr lang="fi-FI" sz="2000" b="0" i="0" dirty="0">
              <a:solidFill>
                <a:srgbClr val="323232"/>
              </a:solidFill>
              <a:effectLst/>
              <a:latin typeface="H5PDroidSans"/>
            </a:endParaRPr>
          </a:p>
          <a:p>
            <a:pPr lvl="1">
              <a:buFont typeface="+mj-lt"/>
              <a:buAutoNum type="arabicPeriod"/>
            </a:pPr>
            <a:r>
              <a:rPr lang="fi-FI" sz="1800" b="0" i="0" dirty="0">
                <a:solidFill>
                  <a:srgbClr val="323232"/>
                </a:solidFill>
                <a:effectLst/>
                <a:latin typeface="H5PDroidSans"/>
              </a:rPr>
              <a:t>Kolme sisäpelaajaa on palanut</a:t>
            </a:r>
          </a:p>
          <a:p>
            <a:pPr lvl="1">
              <a:buFont typeface="+mj-lt"/>
              <a:buAutoNum type="arabicPeriod"/>
            </a:pPr>
            <a:endParaRPr lang="fi-FI" sz="1800" b="0" i="0" dirty="0">
              <a:solidFill>
                <a:srgbClr val="323232"/>
              </a:solidFill>
              <a:effectLst/>
              <a:latin typeface="H5PDroidSans"/>
            </a:endParaRPr>
          </a:p>
          <a:p>
            <a:pPr lvl="1">
              <a:buFont typeface="+mj-lt"/>
              <a:buAutoNum type="arabicPeriod"/>
            </a:pPr>
            <a:r>
              <a:rPr lang="fi-FI" sz="1800" b="0" i="0" dirty="0">
                <a:solidFill>
                  <a:srgbClr val="323232"/>
                </a:solidFill>
                <a:effectLst/>
                <a:latin typeface="H5PDroidSans"/>
              </a:rPr>
              <a:t>Joukkueen sisävuoron aikana ei ole tullut kahta juoksua ennen kun lyöntikierroksen aloittanut lyöjä tulee lyömään uudelleen</a:t>
            </a:r>
          </a:p>
          <a:p>
            <a:pPr lvl="1">
              <a:buFont typeface="+mj-lt"/>
              <a:buAutoNum type="arabicPeriod"/>
            </a:pPr>
            <a:endParaRPr lang="fi-FI" sz="1800" b="0" i="0" dirty="0">
              <a:solidFill>
                <a:srgbClr val="323232"/>
              </a:solidFill>
              <a:effectLst/>
              <a:latin typeface="H5PDroidSans"/>
            </a:endParaRPr>
          </a:p>
          <a:p>
            <a:pPr lvl="1">
              <a:buFont typeface="+mj-lt"/>
              <a:buAutoNum type="arabicPeriod"/>
            </a:pPr>
            <a:r>
              <a:rPr lang="fi-FI" sz="1800" b="0" i="0" dirty="0">
                <a:solidFill>
                  <a:srgbClr val="323232"/>
                </a:solidFill>
                <a:effectLst/>
                <a:latin typeface="H5PDroidSans"/>
              </a:rPr>
              <a:t>Joukkueen toisen lyöntikierroksen aikana ei ole tullut kahta uutta juoksua</a:t>
            </a:r>
          </a:p>
          <a:p>
            <a:pPr algn="l"/>
            <a:endParaRPr lang="fi-FI" sz="2000" b="0" i="0" dirty="0">
              <a:solidFill>
                <a:srgbClr val="323232"/>
              </a:solidFill>
              <a:effectLst/>
              <a:latin typeface="H5PDroidSans"/>
            </a:endParaRPr>
          </a:p>
        </p:txBody>
      </p:sp>
      <p:sp>
        <p:nvSpPr>
          <p:cNvPr id="5" name="Dian numeron paikkamerkki 4">
            <a:extLst>
              <a:ext uri="{FF2B5EF4-FFF2-40B4-BE49-F238E27FC236}">
                <a16:creationId xmlns:a16="http://schemas.microsoft.com/office/drawing/2014/main" id="{1B9436D7-BEBA-56B3-A718-4974D4671316}"/>
              </a:ext>
            </a:extLst>
          </p:cNvPr>
          <p:cNvSpPr>
            <a:spLocks noGrp="1"/>
          </p:cNvSpPr>
          <p:nvPr>
            <p:ph type="sldNum" sz="quarter" idx="4"/>
          </p:nvPr>
        </p:nvSpPr>
        <p:spPr/>
        <p:txBody>
          <a:bodyPr/>
          <a:lstStyle/>
          <a:p>
            <a:fld id="{9608370A-2412-4745-B600-C478B229E67F}" type="slidenum">
              <a:rPr lang="fi-FI" smtClean="0"/>
              <a:pPr/>
              <a:t>10</a:t>
            </a:fld>
            <a:endParaRPr lang="fi-FI" dirty="0"/>
          </a:p>
        </p:txBody>
      </p:sp>
    </p:spTree>
    <p:extLst>
      <p:ext uri="{BB962C8B-B14F-4D97-AF65-F5344CB8AC3E}">
        <p14:creationId xmlns:p14="http://schemas.microsoft.com/office/powerpoint/2010/main" val="201976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n paikkamerkki 3" descr="Kuva, joka sisältää kohteen piha-, henkilö, taivas, vaate&#10;&#10;Kuvaus luotu automaattisesti">
            <a:extLst>
              <a:ext uri="{FF2B5EF4-FFF2-40B4-BE49-F238E27FC236}">
                <a16:creationId xmlns:a16="http://schemas.microsoft.com/office/drawing/2014/main" id="{E5A613CB-F2BC-40E0-9796-3D09424E233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42" r="5441" b="-1"/>
          <a:stretch/>
        </p:blipFill>
        <p:spPr>
          <a:xfrm>
            <a:off x="2522356" y="10"/>
            <a:ext cx="9669642" cy="6857990"/>
          </a:xfrm>
          <a:prstGeom prst="rect">
            <a:avLst/>
          </a:prstGeom>
        </p:spPr>
      </p:pic>
      <p:sp>
        <p:nvSpPr>
          <p:cNvPr id="44"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tsikko 23">
            <a:extLst>
              <a:ext uri="{FF2B5EF4-FFF2-40B4-BE49-F238E27FC236}">
                <a16:creationId xmlns:a16="http://schemas.microsoft.com/office/drawing/2014/main" id="{C86952CC-C4A7-7D8A-4487-0BC31D11EA34}"/>
              </a:ext>
            </a:extLst>
          </p:cNvPr>
          <p:cNvSpPr>
            <a:spLocks noGrp="1"/>
          </p:cNvSpPr>
          <p:nvPr>
            <p:ph type="title"/>
          </p:nvPr>
        </p:nvSpPr>
        <p:spPr>
          <a:xfrm>
            <a:off x="376518" y="365125"/>
            <a:ext cx="4283871" cy="1899912"/>
          </a:xfrm>
        </p:spPr>
        <p:txBody>
          <a:bodyPr vert="horz" lIns="91440" tIns="45720" rIns="91440" bIns="45720" rtlCol="0" anchor="ctr">
            <a:normAutofit/>
          </a:bodyPr>
          <a:lstStyle/>
          <a:p>
            <a:r>
              <a:rPr lang="en-US" sz="4000" dirty="0" err="1">
                <a:solidFill>
                  <a:schemeClr val="tx1"/>
                </a:solidFill>
                <a:latin typeface="+mj-lt"/>
                <a:ea typeface="+mj-ea"/>
                <a:cs typeface="+mj-cs"/>
              </a:rPr>
              <a:t>Pelaajan</a:t>
            </a:r>
            <a:r>
              <a:rPr lang="en-US" sz="4000" dirty="0">
                <a:solidFill>
                  <a:schemeClr val="tx1"/>
                </a:solidFill>
                <a:latin typeface="+mj-lt"/>
                <a:ea typeface="+mj-ea"/>
                <a:cs typeface="+mj-cs"/>
              </a:rPr>
              <a:t> </a:t>
            </a:r>
            <a:r>
              <a:rPr lang="en-US" sz="4000" dirty="0" err="1">
                <a:solidFill>
                  <a:schemeClr val="tx1"/>
                </a:solidFill>
                <a:latin typeface="+mj-lt"/>
                <a:ea typeface="+mj-ea"/>
                <a:cs typeface="+mj-cs"/>
              </a:rPr>
              <a:t>loukkaantuminen</a:t>
            </a:r>
            <a:endParaRPr lang="en-US" sz="4000" dirty="0">
              <a:solidFill>
                <a:schemeClr val="tx1"/>
              </a:solidFill>
              <a:latin typeface="+mj-lt"/>
              <a:ea typeface="+mj-ea"/>
              <a:cs typeface="+mj-cs"/>
            </a:endParaRPr>
          </a:p>
        </p:txBody>
      </p:sp>
      <p:sp>
        <p:nvSpPr>
          <p:cNvPr id="25" name="Tekstin paikkamerkki 24">
            <a:extLst>
              <a:ext uri="{FF2B5EF4-FFF2-40B4-BE49-F238E27FC236}">
                <a16:creationId xmlns:a16="http://schemas.microsoft.com/office/drawing/2014/main" id="{9204AAB9-E4E9-C14C-01AD-27831A31B28A}"/>
              </a:ext>
            </a:extLst>
          </p:cNvPr>
          <p:cNvSpPr>
            <a:spLocks noGrp="1"/>
          </p:cNvSpPr>
          <p:nvPr>
            <p:ph type="body" sz="quarter" idx="12"/>
          </p:nvPr>
        </p:nvSpPr>
        <p:spPr>
          <a:xfrm>
            <a:off x="376518" y="2265037"/>
            <a:ext cx="4283871" cy="3911926"/>
          </a:xfrm>
        </p:spPr>
        <p:txBody>
          <a:bodyPr vert="horz" lIns="91440" tIns="45720" rIns="91440" bIns="45720" rtlCol="0">
            <a:normAutofit/>
          </a:bodyPr>
          <a:lstStyle/>
          <a:p>
            <a:pPr indent="-228600">
              <a:buFont typeface="Arial" panose="020B0604020202020204" pitchFamily="34" charset="0"/>
              <a:buChar char="•"/>
            </a:pP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Pelikyvyttömäksi</a:t>
            </a: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tullut</a:t>
            </a: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pelaaja</a:t>
            </a: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voidaan</a:t>
            </a: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vaihtaa</a:t>
            </a: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välittömästi</a:t>
            </a:r>
            <a:r>
              <a:rPr lang="en-US" sz="1400" b="0" i="0" dirty="0">
                <a:solidFill>
                  <a:schemeClr val="tx1"/>
                </a:solidFill>
                <a:effectLst/>
                <a:latin typeface="+mn-lt"/>
                <a:ea typeface="+mn-ea"/>
                <a:cs typeface="+mn-cs"/>
              </a:rPr>
              <a:t> pois </a:t>
            </a:r>
            <a:r>
              <a:rPr lang="en-US" sz="1400" b="1" i="0" dirty="0" err="1">
                <a:solidFill>
                  <a:schemeClr val="tx1"/>
                </a:solidFill>
                <a:effectLst/>
                <a:latin typeface="+mn-lt"/>
                <a:ea typeface="+mn-ea"/>
                <a:cs typeface="+mn-cs"/>
              </a:rPr>
              <a:t>missä</a:t>
            </a:r>
            <a:r>
              <a:rPr lang="en-US" sz="1400" b="1" i="0" dirty="0">
                <a:solidFill>
                  <a:schemeClr val="tx1"/>
                </a:solidFill>
                <a:effectLst/>
                <a:latin typeface="+mn-lt"/>
                <a:ea typeface="+mn-ea"/>
                <a:cs typeface="+mn-cs"/>
              </a:rPr>
              <a:t> </a:t>
            </a:r>
            <a:r>
              <a:rPr lang="en-US" sz="1400" b="1" i="0" dirty="0" err="1">
                <a:solidFill>
                  <a:schemeClr val="tx1"/>
                </a:solidFill>
                <a:effectLst/>
                <a:latin typeface="+mn-lt"/>
                <a:ea typeface="+mn-ea"/>
                <a:cs typeface="+mn-cs"/>
              </a:rPr>
              <a:t>tahansa</a:t>
            </a:r>
            <a:r>
              <a:rPr lang="en-US" sz="1400" b="1" i="0" dirty="0">
                <a:solidFill>
                  <a:schemeClr val="tx1"/>
                </a:solidFill>
                <a:effectLst/>
                <a:latin typeface="+mn-lt"/>
                <a:ea typeface="+mn-ea"/>
                <a:cs typeface="+mn-cs"/>
              </a:rPr>
              <a:t> </a:t>
            </a:r>
            <a:r>
              <a:rPr lang="en-US" sz="1400" b="1" i="0" dirty="0" err="1">
                <a:solidFill>
                  <a:schemeClr val="tx1"/>
                </a:solidFill>
                <a:effectLst/>
                <a:latin typeface="+mn-lt"/>
                <a:ea typeface="+mn-ea"/>
                <a:cs typeface="+mn-cs"/>
              </a:rPr>
              <a:t>tilanteessa</a:t>
            </a:r>
            <a:r>
              <a:rPr lang="en-US" sz="1400" b="0" i="0" dirty="0">
                <a:solidFill>
                  <a:schemeClr val="tx1"/>
                </a:solidFill>
                <a:effectLst/>
                <a:latin typeface="+mn-lt"/>
                <a:ea typeface="+mn-ea"/>
                <a:cs typeface="+mn-cs"/>
              </a:rPr>
              <a:t>.</a:t>
            </a:r>
          </a:p>
          <a:p>
            <a:pPr indent="-228600">
              <a:buFont typeface="Arial" panose="020B0604020202020204" pitchFamily="34" charset="0"/>
              <a:buChar char="•"/>
            </a:pPr>
            <a:r>
              <a:rPr lang="en-US" sz="1400" dirty="0">
                <a:solidFill>
                  <a:schemeClr val="tx1"/>
                </a:solidFill>
                <a:latin typeface="+mn-lt"/>
                <a:ea typeface="+mn-ea"/>
                <a:cs typeface="+mn-cs"/>
              </a:rPr>
              <a:t> </a:t>
            </a:r>
            <a:r>
              <a:rPr lang="en-US" sz="1400" dirty="0" err="1">
                <a:solidFill>
                  <a:schemeClr val="tx1"/>
                </a:solidFill>
                <a:latin typeface="+mn-lt"/>
                <a:ea typeface="+mn-ea"/>
                <a:cs typeface="+mn-cs"/>
              </a:rPr>
              <a:t>Lyöjä</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etenee</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ykköspesää</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kohti</a:t>
            </a:r>
            <a:r>
              <a:rPr lang="en-US" sz="1400" dirty="0">
                <a:solidFill>
                  <a:schemeClr val="tx1"/>
                </a:solidFill>
                <a:latin typeface="+mn-lt"/>
                <a:ea typeface="+mn-ea"/>
                <a:cs typeface="+mn-cs"/>
              </a:rPr>
              <a:t> ja </a:t>
            </a:r>
            <a:r>
              <a:rPr lang="en-US" sz="1400" dirty="0" err="1">
                <a:solidFill>
                  <a:schemeClr val="tx1"/>
                </a:solidFill>
                <a:latin typeface="+mn-lt"/>
                <a:ea typeface="+mn-ea"/>
                <a:cs typeface="+mn-cs"/>
              </a:rPr>
              <a:t>taittaa</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nilkkansa</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tuupertuen</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maahan</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Tuomari</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viheltää</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pelin</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poikki</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miten</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tilanne</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tuomitaan</a:t>
            </a:r>
            <a:r>
              <a:rPr lang="en-US" sz="1400" dirty="0">
                <a:solidFill>
                  <a:schemeClr val="tx1"/>
                </a:solidFill>
                <a:latin typeface="+mn-lt"/>
                <a:ea typeface="+mn-ea"/>
                <a:cs typeface="+mn-cs"/>
              </a:rPr>
              <a:t>?</a:t>
            </a:r>
            <a:endParaRPr lang="en-US" sz="1400" b="0" i="0" dirty="0">
              <a:solidFill>
                <a:schemeClr val="tx1"/>
              </a:solidFill>
              <a:effectLst/>
              <a:latin typeface="+mn-lt"/>
              <a:ea typeface="+mn-ea"/>
              <a:cs typeface="+mn-cs"/>
            </a:endParaRPr>
          </a:p>
          <a:p>
            <a:pPr lvl="1" indent="-228600">
              <a:lnSpc>
                <a:spcPct val="90000"/>
              </a:lnSpc>
            </a:pPr>
            <a:r>
              <a:rPr lang="en-US" b="0" i="0" dirty="0" err="1">
                <a:effectLst/>
                <a:latin typeface="+mn-lt"/>
                <a:cs typeface="+mn-cs"/>
              </a:rPr>
              <a:t>Ellei</a:t>
            </a:r>
            <a:r>
              <a:rPr lang="en-US" b="0" i="0" dirty="0">
                <a:effectLst/>
                <a:latin typeface="+mn-lt"/>
                <a:cs typeface="+mn-cs"/>
              </a:rPr>
              <a:t> </a:t>
            </a:r>
            <a:r>
              <a:rPr lang="en-US" b="0" i="0" dirty="0" err="1">
                <a:effectLst/>
                <a:latin typeface="+mn-lt"/>
                <a:cs typeface="+mn-cs"/>
              </a:rPr>
              <a:t>lyöjänä</a:t>
            </a:r>
            <a:r>
              <a:rPr lang="en-US" b="0" i="0" dirty="0">
                <a:effectLst/>
                <a:latin typeface="+mn-lt"/>
                <a:cs typeface="+mn-cs"/>
              </a:rPr>
              <a:t> tai </a:t>
            </a:r>
            <a:r>
              <a:rPr lang="en-US" b="0" i="0" dirty="0" err="1">
                <a:effectLst/>
                <a:latin typeface="+mn-lt"/>
                <a:cs typeface="+mn-cs"/>
              </a:rPr>
              <a:t>juoksijana</a:t>
            </a:r>
            <a:r>
              <a:rPr lang="en-US" b="0" i="0" dirty="0">
                <a:effectLst/>
                <a:latin typeface="+mn-lt"/>
                <a:cs typeface="+mn-cs"/>
              </a:rPr>
              <a:t> </a:t>
            </a:r>
            <a:r>
              <a:rPr lang="en-US" b="0" i="0" dirty="0" err="1">
                <a:effectLst/>
                <a:latin typeface="+mn-lt"/>
                <a:cs typeface="+mn-cs"/>
              </a:rPr>
              <a:t>pelikyvyttömäksi</a:t>
            </a:r>
            <a:r>
              <a:rPr lang="en-US" b="0" i="0" dirty="0">
                <a:effectLst/>
                <a:latin typeface="+mn-lt"/>
                <a:cs typeface="+mn-cs"/>
              </a:rPr>
              <a:t> </a:t>
            </a:r>
            <a:r>
              <a:rPr lang="en-US" b="0" i="0" dirty="0" err="1">
                <a:effectLst/>
                <a:latin typeface="+mn-lt"/>
                <a:cs typeface="+mn-cs"/>
              </a:rPr>
              <a:t>tullut</a:t>
            </a:r>
            <a:r>
              <a:rPr lang="en-US" b="0" i="0" dirty="0">
                <a:effectLst/>
                <a:latin typeface="+mn-lt"/>
                <a:cs typeface="+mn-cs"/>
              </a:rPr>
              <a:t> </a:t>
            </a:r>
            <a:r>
              <a:rPr lang="en-US" b="0" i="0" dirty="0" err="1">
                <a:effectLst/>
                <a:latin typeface="+mn-lt"/>
                <a:cs typeface="+mn-cs"/>
              </a:rPr>
              <a:t>pelaaja</a:t>
            </a:r>
            <a:r>
              <a:rPr lang="en-US" b="0" i="0" dirty="0">
                <a:effectLst/>
                <a:latin typeface="+mn-lt"/>
                <a:cs typeface="+mn-cs"/>
              </a:rPr>
              <a:t> ole </a:t>
            </a:r>
            <a:r>
              <a:rPr lang="en-US" b="0" i="0" dirty="0" err="1">
                <a:effectLst/>
                <a:latin typeface="+mn-lt"/>
                <a:cs typeface="+mn-cs"/>
              </a:rPr>
              <a:t>päässyt</a:t>
            </a:r>
            <a:r>
              <a:rPr lang="en-US" b="0" i="0" dirty="0">
                <a:effectLst/>
                <a:latin typeface="+mn-lt"/>
                <a:cs typeface="+mn-cs"/>
              </a:rPr>
              <a:t> </a:t>
            </a:r>
            <a:r>
              <a:rPr lang="en-US" b="0" i="0" dirty="0" err="1">
                <a:effectLst/>
                <a:latin typeface="+mn-lt"/>
                <a:cs typeface="+mn-cs"/>
              </a:rPr>
              <a:t>lopulliseen</a:t>
            </a:r>
            <a:r>
              <a:rPr lang="en-US" b="0" i="0" dirty="0">
                <a:effectLst/>
                <a:latin typeface="+mn-lt"/>
                <a:cs typeface="+mn-cs"/>
              </a:rPr>
              <a:t> </a:t>
            </a:r>
            <a:r>
              <a:rPr lang="en-US" b="0" i="0" dirty="0" err="1">
                <a:effectLst/>
                <a:latin typeface="+mn-lt"/>
                <a:cs typeface="+mn-cs"/>
              </a:rPr>
              <a:t>ratkaisuun</a:t>
            </a:r>
            <a:r>
              <a:rPr lang="en-US" b="0" i="0" dirty="0">
                <a:effectLst/>
                <a:latin typeface="+mn-lt"/>
                <a:cs typeface="+mn-cs"/>
              </a:rPr>
              <a:t> </a:t>
            </a:r>
            <a:r>
              <a:rPr lang="en-US" b="0" i="0" dirty="0" err="1">
                <a:effectLst/>
                <a:latin typeface="+mn-lt"/>
                <a:cs typeface="+mn-cs"/>
              </a:rPr>
              <a:t>ennen</a:t>
            </a:r>
            <a:r>
              <a:rPr lang="en-US" b="0" i="0" dirty="0">
                <a:effectLst/>
                <a:latin typeface="+mn-lt"/>
                <a:cs typeface="+mn-cs"/>
              </a:rPr>
              <a:t> pois </a:t>
            </a:r>
            <a:r>
              <a:rPr lang="en-US" b="0" i="0" dirty="0" err="1">
                <a:effectLst/>
                <a:latin typeface="+mn-lt"/>
                <a:cs typeface="+mn-cs"/>
              </a:rPr>
              <a:t>vaihtamista</a:t>
            </a:r>
            <a:r>
              <a:rPr lang="en-US" b="0" i="0" dirty="0">
                <a:effectLst/>
                <a:latin typeface="+mn-lt"/>
                <a:cs typeface="+mn-cs"/>
              </a:rPr>
              <a:t>, </a:t>
            </a:r>
            <a:r>
              <a:rPr lang="en-US" b="0" i="0" dirty="0" err="1">
                <a:effectLst/>
                <a:latin typeface="+mn-lt"/>
                <a:cs typeface="+mn-cs"/>
              </a:rPr>
              <a:t>hänet</a:t>
            </a:r>
            <a:r>
              <a:rPr lang="en-US" b="0" i="0" dirty="0">
                <a:effectLst/>
                <a:latin typeface="+mn-lt"/>
                <a:cs typeface="+mn-cs"/>
              </a:rPr>
              <a:t> on </a:t>
            </a:r>
            <a:r>
              <a:rPr lang="en-US" b="0" i="0" dirty="0" err="1">
                <a:effectLst/>
                <a:latin typeface="+mn-lt"/>
                <a:cs typeface="+mn-cs"/>
              </a:rPr>
              <a:t>poltettava</a:t>
            </a:r>
            <a:r>
              <a:rPr lang="en-US" b="0" i="0" dirty="0">
                <a:effectLst/>
                <a:latin typeface="+mn-lt"/>
                <a:cs typeface="+mn-cs"/>
              </a:rPr>
              <a:t>.</a:t>
            </a:r>
          </a:p>
          <a:p>
            <a:pPr indent="-228600">
              <a:buFont typeface="Arial" panose="020B0604020202020204" pitchFamily="34" charset="0"/>
              <a:buChar char="•"/>
            </a:pPr>
            <a:r>
              <a:rPr lang="en-US" sz="1400" dirty="0">
                <a:solidFill>
                  <a:schemeClr val="tx1"/>
                </a:solidFill>
                <a:latin typeface="+mn-lt"/>
                <a:ea typeface="+mn-ea"/>
                <a:cs typeface="+mn-cs"/>
              </a:rPr>
              <a:t> </a:t>
            </a:r>
            <a:r>
              <a:rPr lang="en-US" sz="1400" dirty="0" err="1">
                <a:solidFill>
                  <a:schemeClr val="tx1"/>
                </a:solidFill>
                <a:latin typeface="+mn-lt"/>
                <a:ea typeface="+mn-ea"/>
                <a:cs typeface="+mn-cs"/>
              </a:rPr>
              <a:t>Sisäpelaaja</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syöksyy</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kakkospesällä</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olevan</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kiinniottajan</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jalkoihin</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eikä</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pysty</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jatkamaan</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peliä</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Miten</a:t>
            </a:r>
            <a:r>
              <a:rPr lang="en-US" sz="1400" dirty="0">
                <a:solidFill>
                  <a:schemeClr val="tx1"/>
                </a:solidFill>
                <a:latin typeface="+mn-lt"/>
                <a:ea typeface="+mn-ea"/>
                <a:cs typeface="+mn-cs"/>
              </a:rPr>
              <a:t> </a:t>
            </a:r>
            <a:r>
              <a:rPr lang="en-US" sz="1400" dirty="0" err="1">
                <a:solidFill>
                  <a:schemeClr val="tx1"/>
                </a:solidFill>
                <a:latin typeface="+mn-lt"/>
                <a:ea typeface="+mn-ea"/>
                <a:cs typeface="+mn-cs"/>
              </a:rPr>
              <a:t>toimitaan</a:t>
            </a:r>
            <a:r>
              <a:rPr lang="en-US" sz="1400" dirty="0">
                <a:solidFill>
                  <a:schemeClr val="tx1"/>
                </a:solidFill>
                <a:latin typeface="+mn-lt"/>
                <a:ea typeface="+mn-ea"/>
                <a:cs typeface="+mn-cs"/>
              </a:rPr>
              <a:t>?</a:t>
            </a:r>
            <a:endParaRPr lang="en-US" sz="1400" b="0" i="0" dirty="0">
              <a:solidFill>
                <a:schemeClr val="tx1"/>
              </a:solidFill>
              <a:effectLst/>
              <a:latin typeface="+mn-lt"/>
              <a:ea typeface="+mn-ea"/>
              <a:cs typeface="+mn-cs"/>
            </a:endParaRPr>
          </a:p>
          <a:p>
            <a:pPr lvl="1" indent="-228600">
              <a:lnSpc>
                <a:spcPct val="90000"/>
              </a:lnSpc>
            </a:pPr>
            <a:r>
              <a:rPr lang="en-US" b="0" i="0" dirty="0">
                <a:effectLst/>
                <a:latin typeface="+mn-lt"/>
                <a:cs typeface="+mn-cs"/>
              </a:rPr>
              <a:t>Jos </a:t>
            </a:r>
            <a:r>
              <a:rPr lang="en-US" b="0" i="0" dirty="0" err="1">
                <a:effectLst/>
                <a:latin typeface="+mn-lt"/>
                <a:cs typeface="+mn-cs"/>
              </a:rPr>
              <a:t>loukkaantumisen</a:t>
            </a:r>
            <a:r>
              <a:rPr lang="en-US" b="0" i="0" dirty="0">
                <a:effectLst/>
                <a:latin typeface="+mn-lt"/>
                <a:cs typeface="+mn-cs"/>
              </a:rPr>
              <a:t> on </a:t>
            </a:r>
            <a:r>
              <a:rPr lang="en-US" b="0" i="0" dirty="0" err="1">
                <a:effectLst/>
                <a:latin typeface="+mn-lt"/>
                <a:cs typeface="+mn-cs"/>
              </a:rPr>
              <a:t>aiheuttanut</a:t>
            </a:r>
            <a:r>
              <a:rPr lang="en-US" dirty="0">
                <a:latin typeface="+mn-lt"/>
                <a:cs typeface="+mn-cs"/>
              </a:rPr>
              <a:t> </a:t>
            </a:r>
            <a:r>
              <a:rPr lang="en-US" b="0" i="0" dirty="0" err="1">
                <a:effectLst/>
                <a:latin typeface="+mn-lt"/>
                <a:cs typeface="+mn-cs"/>
              </a:rPr>
              <a:t>ulkopelaaja</a:t>
            </a:r>
            <a:r>
              <a:rPr lang="en-US" b="0" i="0" dirty="0">
                <a:effectLst/>
                <a:latin typeface="+mn-lt"/>
                <a:cs typeface="+mn-cs"/>
              </a:rPr>
              <a:t>, </a:t>
            </a:r>
            <a:r>
              <a:rPr lang="en-US" b="0" i="0" dirty="0" err="1">
                <a:effectLst/>
                <a:latin typeface="+mn-lt"/>
                <a:cs typeface="+mn-cs"/>
              </a:rPr>
              <a:t>paloa</a:t>
            </a:r>
            <a:r>
              <a:rPr lang="en-US" b="0" i="0" dirty="0">
                <a:effectLst/>
                <a:latin typeface="+mn-lt"/>
                <a:cs typeface="+mn-cs"/>
              </a:rPr>
              <a:t> </a:t>
            </a:r>
            <a:r>
              <a:rPr lang="en-US" b="0" i="0" dirty="0" err="1">
                <a:effectLst/>
                <a:latin typeface="+mn-lt"/>
                <a:cs typeface="+mn-cs"/>
              </a:rPr>
              <a:t>ei</a:t>
            </a:r>
            <a:r>
              <a:rPr lang="en-US" b="0" i="0" dirty="0">
                <a:effectLst/>
                <a:latin typeface="+mn-lt"/>
                <a:cs typeface="+mn-cs"/>
              </a:rPr>
              <a:t> tule ja </a:t>
            </a:r>
            <a:r>
              <a:rPr lang="en-US" b="1" dirty="0" err="1">
                <a:latin typeface="+mn-lt"/>
                <a:cs typeface="+mn-cs"/>
              </a:rPr>
              <a:t>kuka</a:t>
            </a:r>
            <a:r>
              <a:rPr lang="en-US" b="1" dirty="0">
                <a:latin typeface="+mn-lt"/>
                <a:cs typeface="+mn-cs"/>
              </a:rPr>
              <a:t> </a:t>
            </a:r>
            <a:r>
              <a:rPr lang="en-US" b="1" dirty="0" err="1">
                <a:latin typeface="+mn-lt"/>
                <a:cs typeface="+mn-cs"/>
              </a:rPr>
              <a:t>tahansa</a:t>
            </a:r>
            <a:r>
              <a:rPr lang="en-US" b="1" i="0" dirty="0">
                <a:effectLst/>
                <a:latin typeface="+mn-lt"/>
                <a:cs typeface="+mn-cs"/>
              </a:rPr>
              <a:t> </a:t>
            </a:r>
            <a:r>
              <a:rPr lang="en-US" b="0" i="0" dirty="0" err="1">
                <a:effectLst/>
                <a:latin typeface="+mn-lt"/>
                <a:cs typeface="+mn-cs"/>
              </a:rPr>
              <a:t>joukkueen</a:t>
            </a:r>
            <a:r>
              <a:rPr lang="en-US" b="0" i="0" dirty="0">
                <a:effectLst/>
                <a:latin typeface="+mn-lt"/>
                <a:cs typeface="+mn-cs"/>
              </a:rPr>
              <a:t> </a:t>
            </a:r>
            <a:r>
              <a:rPr lang="en-US" b="0" i="0" dirty="0" err="1">
                <a:effectLst/>
                <a:latin typeface="+mn-lt"/>
                <a:cs typeface="+mn-cs"/>
              </a:rPr>
              <a:t>pelaajista</a:t>
            </a:r>
            <a:r>
              <a:rPr lang="en-US" b="0" i="0" dirty="0">
                <a:effectLst/>
                <a:latin typeface="+mn-lt"/>
                <a:cs typeface="+mn-cs"/>
              </a:rPr>
              <a:t>, </a:t>
            </a:r>
            <a:r>
              <a:rPr lang="en-US" b="0" i="0" dirty="0" err="1">
                <a:effectLst/>
                <a:latin typeface="+mn-lt"/>
                <a:cs typeface="+mn-cs"/>
              </a:rPr>
              <a:t>joka</a:t>
            </a:r>
            <a:r>
              <a:rPr lang="en-US" b="0" i="0" dirty="0">
                <a:effectLst/>
                <a:latin typeface="+mn-lt"/>
                <a:cs typeface="+mn-cs"/>
              </a:rPr>
              <a:t> </a:t>
            </a:r>
            <a:r>
              <a:rPr lang="en-US" b="0" i="0" dirty="0" err="1">
                <a:effectLst/>
                <a:latin typeface="+mn-lt"/>
                <a:cs typeface="+mn-cs"/>
              </a:rPr>
              <a:t>ei</a:t>
            </a:r>
            <a:r>
              <a:rPr lang="en-US" b="0" i="0" dirty="0">
                <a:effectLst/>
                <a:latin typeface="+mn-lt"/>
                <a:cs typeface="+mn-cs"/>
              </a:rPr>
              <a:t> ole </a:t>
            </a:r>
            <a:r>
              <a:rPr lang="en-US" b="0" i="0" dirty="0" err="1">
                <a:effectLst/>
                <a:latin typeface="+mn-lt"/>
                <a:cs typeface="+mn-cs"/>
              </a:rPr>
              <a:t>aktiivisessa</a:t>
            </a:r>
            <a:r>
              <a:rPr lang="en-US" b="0" i="0" dirty="0">
                <a:effectLst/>
                <a:latin typeface="+mn-lt"/>
                <a:cs typeface="+mn-cs"/>
              </a:rPr>
              <a:t> </a:t>
            </a:r>
            <a:r>
              <a:rPr lang="en-US" b="0" i="0" dirty="0" err="1">
                <a:effectLst/>
                <a:latin typeface="+mn-lt"/>
                <a:cs typeface="+mn-cs"/>
              </a:rPr>
              <a:t>pelitoiminnassa</a:t>
            </a:r>
            <a:r>
              <a:rPr lang="en-US" b="0" i="0" dirty="0">
                <a:effectLst/>
                <a:latin typeface="+mn-lt"/>
                <a:cs typeface="+mn-cs"/>
              </a:rPr>
              <a:t>, </a:t>
            </a:r>
            <a:r>
              <a:rPr lang="en-US" b="0" i="0" dirty="0" err="1">
                <a:effectLst/>
                <a:latin typeface="+mn-lt"/>
                <a:cs typeface="+mn-cs"/>
              </a:rPr>
              <a:t>voidaan</a:t>
            </a:r>
            <a:r>
              <a:rPr lang="en-US" b="0" i="0" dirty="0">
                <a:effectLst/>
                <a:latin typeface="+mn-lt"/>
                <a:cs typeface="+mn-cs"/>
              </a:rPr>
              <a:t> </a:t>
            </a:r>
            <a:r>
              <a:rPr lang="en-US" b="0" i="0" dirty="0" err="1">
                <a:effectLst/>
                <a:latin typeface="+mn-lt"/>
                <a:cs typeface="+mn-cs"/>
              </a:rPr>
              <a:t>sijoittaa</a:t>
            </a:r>
            <a:r>
              <a:rPr lang="en-US" b="0" i="0" dirty="0">
                <a:effectLst/>
                <a:latin typeface="+mn-lt"/>
                <a:cs typeface="+mn-cs"/>
              </a:rPr>
              <a:t> </a:t>
            </a:r>
            <a:r>
              <a:rPr lang="en-US" b="1" i="0" dirty="0" err="1">
                <a:effectLst/>
                <a:latin typeface="+mn-lt"/>
                <a:cs typeface="+mn-cs"/>
              </a:rPr>
              <a:t>suoraan</a:t>
            </a:r>
            <a:r>
              <a:rPr lang="en-US" b="1" i="0" dirty="0">
                <a:effectLst/>
                <a:latin typeface="+mn-lt"/>
                <a:cs typeface="+mn-cs"/>
              </a:rPr>
              <a:t> </a:t>
            </a:r>
            <a:r>
              <a:rPr lang="en-US" b="1" i="0" dirty="0" err="1">
                <a:effectLst/>
                <a:latin typeface="+mn-lt"/>
                <a:cs typeface="+mn-cs"/>
              </a:rPr>
              <a:t>loukkaantuneen</a:t>
            </a:r>
            <a:r>
              <a:rPr lang="en-US" b="1" i="0" dirty="0">
                <a:effectLst/>
                <a:latin typeface="+mn-lt"/>
                <a:cs typeface="+mn-cs"/>
              </a:rPr>
              <a:t> </a:t>
            </a:r>
            <a:r>
              <a:rPr lang="en-US" b="1" i="0" dirty="0" err="1">
                <a:effectLst/>
                <a:latin typeface="+mn-lt"/>
                <a:cs typeface="+mn-cs"/>
              </a:rPr>
              <a:t>tilalle</a:t>
            </a:r>
            <a:r>
              <a:rPr lang="en-US" b="1" i="0" dirty="0">
                <a:effectLst/>
                <a:latin typeface="+mn-lt"/>
                <a:cs typeface="+mn-cs"/>
              </a:rPr>
              <a:t> </a:t>
            </a:r>
            <a:r>
              <a:rPr lang="en-US" b="0" i="0" dirty="0" err="1">
                <a:effectLst/>
                <a:latin typeface="+mn-lt"/>
                <a:cs typeface="+mn-cs"/>
              </a:rPr>
              <a:t>sille</a:t>
            </a:r>
            <a:r>
              <a:rPr lang="en-US" b="0" i="0" dirty="0">
                <a:effectLst/>
                <a:latin typeface="+mn-lt"/>
                <a:cs typeface="+mn-cs"/>
              </a:rPr>
              <a:t> </a:t>
            </a:r>
            <a:r>
              <a:rPr lang="en-US" b="0" i="0" dirty="0" err="1">
                <a:effectLst/>
                <a:latin typeface="+mn-lt"/>
                <a:cs typeface="+mn-cs"/>
              </a:rPr>
              <a:t>pesälle</a:t>
            </a:r>
            <a:r>
              <a:rPr lang="en-US" b="0" i="0" dirty="0">
                <a:effectLst/>
                <a:latin typeface="+mn-lt"/>
                <a:cs typeface="+mn-cs"/>
              </a:rPr>
              <a:t>, </a:t>
            </a:r>
            <a:r>
              <a:rPr lang="en-US" b="0" i="0" dirty="0" err="1">
                <a:effectLst/>
                <a:latin typeface="+mn-lt"/>
                <a:cs typeface="+mn-cs"/>
              </a:rPr>
              <a:t>minne</a:t>
            </a:r>
            <a:r>
              <a:rPr lang="en-US" b="0" i="0" dirty="0">
                <a:effectLst/>
                <a:latin typeface="+mn-lt"/>
                <a:cs typeface="+mn-cs"/>
              </a:rPr>
              <a:t> </a:t>
            </a:r>
            <a:r>
              <a:rPr lang="en-US" b="0" i="0" dirty="0" err="1">
                <a:effectLst/>
                <a:latin typeface="+mn-lt"/>
                <a:cs typeface="+mn-cs"/>
              </a:rPr>
              <a:t>sisäpelaaja</a:t>
            </a:r>
            <a:r>
              <a:rPr lang="en-US" b="0" i="0" dirty="0">
                <a:effectLst/>
                <a:latin typeface="+mn-lt"/>
                <a:cs typeface="+mn-cs"/>
              </a:rPr>
              <a:t> </a:t>
            </a:r>
            <a:r>
              <a:rPr lang="en-US" b="0" i="0" dirty="0" err="1">
                <a:effectLst/>
                <a:latin typeface="+mn-lt"/>
                <a:cs typeface="+mn-cs"/>
              </a:rPr>
              <a:t>tuomarin</a:t>
            </a:r>
            <a:r>
              <a:rPr lang="en-US" b="0" i="0" dirty="0">
                <a:effectLst/>
                <a:latin typeface="+mn-lt"/>
                <a:cs typeface="+mn-cs"/>
              </a:rPr>
              <a:t> </a:t>
            </a:r>
            <a:r>
              <a:rPr lang="en-US" b="0" i="0" dirty="0" err="1">
                <a:effectLst/>
                <a:latin typeface="+mn-lt"/>
                <a:cs typeface="+mn-cs"/>
              </a:rPr>
              <a:t>harkinnan</a:t>
            </a:r>
            <a:r>
              <a:rPr lang="en-US" b="0" i="0" dirty="0">
                <a:effectLst/>
                <a:latin typeface="+mn-lt"/>
                <a:cs typeface="+mn-cs"/>
              </a:rPr>
              <a:t> </a:t>
            </a:r>
            <a:r>
              <a:rPr lang="en-US" b="0" i="0" dirty="0" err="1">
                <a:effectLst/>
                <a:latin typeface="+mn-lt"/>
                <a:cs typeface="+mn-cs"/>
              </a:rPr>
              <a:t>mukaan</a:t>
            </a:r>
            <a:r>
              <a:rPr lang="en-US" b="0" i="0" dirty="0">
                <a:effectLst/>
                <a:latin typeface="+mn-lt"/>
                <a:cs typeface="+mn-cs"/>
              </a:rPr>
              <a:t> </a:t>
            </a:r>
            <a:r>
              <a:rPr lang="en-US" b="0" i="0" dirty="0" err="1">
                <a:effectLst/>
                <a:latin typeface="+mn-lt"/>
                <a:cs typeface="+mn-cs"/>
              </a:rPr>
              <a:t>olisi</a:t>
            </a:r>
            <a:r>
              <a:rPr lang="en-US" b="0" i="0" dirty="0">
                <a:effectLst/>
                <a:latin typeface="+mn-lt"/>
                <a:cs typeface="+mn-cs"/>
              </a:rPr>
              <a:t> </a:t>
            </a:r>
            <a:r>
              <a:rPr lang="en-US" b="0" i="0" dirty="0" err="1">
                <a:effectLst/>
                <a:latin typeface="+mn-lt"/>
                <a:cs typeface="+mn-cs"/>
              </a:rPr>
              <a:t>päässyt</a:t>
            </a:r>
            <a:r>
              <a:rPr lang="en-US" b="0" i="0" dirty="0">
                <a:effectLst/>
                <a:latin typeface="+mn-lt"/>
                <a:cs typeface="+mn-cs"/>
              </a:rPr>
              <a:t>.</a:t>
            </a:r>
          </a:p>
          <a:p>
            <a:pPr indent="-228600">
              <a:buFont typeface="Arial" panose="020B0604020202020204" pitchFamily="34" charset="0"/>
              <a:buChar char="•"/>
            </a:pPr>
            <a:endParaRPr lang="en-US" sz="1300" dirty="0">
              <a:solidFill>
                <a:schemeClr val="tx1"/>
              </a:solidFill>
              <a:latin typeface="+mn-lt"/>
              <a:ea typeface="+mn-ea"/>
              <a:cs typeface="+mn-cs"/>
            </a:endParaRPr>
          </a:p>
        </p:txBody>
      </p:sp>
      <p:sp>
        <p:nvSpPr>
          <p:cNvPr id="5" name="Dian numeron paikkamerkki 4">
            <a:extLst>
              <a:ext uri="{FF2B5EF4-FFF2-40B4-BE49-F238E27FC236}">
                <a16:creationId xmlns:a16="http://schemas.microsoft.com/office/drawing/2014/main" id="{D7865934-FA5C-0BE9-1C29-13AB91C56B64}"/>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11</a:t>
            </a:fld>
            <a:endParaRPr lang="en-US" sz="1200" b="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308397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descr="Kuva, joka sisältää kohteen ruoho, ulko, vihreä, kenttä&#10;&#10;Kuvaus luotu automaattisesti">
            <a:extLst>
              <a:ext uri="{FF2B5EF4-FFF2-40B4-BE49-F238E27FC236}">
                <a16:creationId xmlns:a16="http://schemas.microsoft.com/office/drawing/2014/main" id="{8CC874FB-5DCF-6165-CAD2-2B76F4C58F1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183" b="8183"/>
          <a:stretch>
            <a:fillRect/>
          </a:stretch>
        </p:blipFill>
        <p:spPr>
          <a:xfrm>
            <a:off x="2983044" y="0"/>
            <a:ext cx="3112956" cy="3429000"/>
          </a:xfrm>
        </p:spPr>
      </p:pic>
      <p:pic>
        <p:nvPicPr>
          <p:cNvPr id="15" name="Kuvan paikkamerkki 14" descr="Kuva, joka sisältää kohteen ruoho, kenttä, vihreä&#10;&#10;Kuvaus luotu automaattisesti">
            <a:extLst>
              <a:ext uri="{FF2B5EF4-FFF2-40B4-BE49-F238E27FC236}">
                <a16:creationId xmlns:a16="http://schemas.microsoft.com/office/drawing/2014/main" id="{32DD5FF3-D14A-9D6E-8E38-7942AB00CE0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8906" b="28906"/>
          <a:stretch>
            <a:fillRect/>
          </a:stretch>
        </p:blipFill>
        <p:spPr/>
      </p:pic>
      <p:sp>
        <p:nvSpPr>
          <p:cNvPr id="6" name="Otsikko 5">
            <a:extLst>
              <a:ext uri="{FF2B5EF4-FFF2-40B4-BE49-F238E27FC236}">
                <a16:creationId xmlns:a16="http://schemas.microsoft.com/office/drawing/2014/main" id="{4C1FF202-E276-DD6B-CE72-8D6BA210551A}"/>
              </a:ext>
            </a:extLst>
          </p:cNvPr>
          <p:cNvSpPr>
            <a:spLocks noGrp="1"/>
          </p:cNvSpPr>
          <p:nvPr>
            <p:ph type="title"/>
          </p:nvPr>
        </p:nvSpPr>
        <p:spPr/>
        <p:txBody>
          <a:bodyPr/>
          <a:lstStyle/>
          <a:p>
            <a:pPr algn="ctr"/>
            <a:r>
              <a:rPr lang="fi-FI" dirty="0"/>
              <a:t>Ulkopeli</a:t>
            </a:r>
          </a:p>
        </p:txBody>
      </p:sp>
      <p:sp>
        <p:nvSpPr>
          <p:cNvPr id="7" name="Tekstin paikkamerkki 6">
            <a:extLst>
              <a:ext uri="{FF2B5EF4-FFF2-40B4-BE49-F238E27FC236}">
                <a16:creationId xmlns:a16="http://schemas.microsoft.com/office/drawing/2014/main" id="{764A1794-4F49-48BA-0505-C58DD2561B1F}"/>
              </a:ext>
            </a:extLst>
          </p:cNvPr>
          <p:cNvSpPr>
            <a:spLocks noGrp="1"/>
          </p:cNvSpPr>
          <p:nvPr>
            <p:ph type="body" sz="quarter" idx="11"/>
          </p:nvPr>
        </p:nvSpPr>
        <p:spPr>
          <a:xfrm>
            <a:off x="6751297" y="1767360"/>
            <a:ext cx="4637069" cy="2414896"/>
          </a:xfrm>
        </p:spPr>
        <p:txBody>
          <a:bodyPr/>
          <a:lstStyle/>
          <a:p>
            <a:pPr algn="l"/>
            <a:br>
              <a:rPr lang="fi-FI" sz="1800" b="1" i="0" dirty="0">
                <a:solidFill>
                  <a:srgbClr val="323232"/>
                </a:solidFill>
                <a:effectLst/>
                <a:latin typeface="H5PDroidSans"/>
              </a:rPr>
            </a:br>
            <a:r>
              <a:rPr lang="fi-FI" sz="1800" b="1" i="0" dirty="0">
                <a:solidFill>
                  <a:srgbClr val="323232"/>
                </a:solidFill>
                <a:effectLst/>
                <a:latin typeface="H5PDroidSans"/>
              </a:rPr>
              <a:t>Milloin pallo on hallussa?</a:t>
            </a:r>
          </a:p>
          <a:p>
            <a:pPr algn="l">
              <a:buFont typeface="Arial" panose="020B0604020202020204" pitchFamily="34" charset="0"/>
              <a:buChar char="•"/>
            </a:pPr>
            <a:r>
              <a:rPr lang="fi-FI" sz="1800" b="0" i="0" dirty="0">
                <a:solidFill>
                  <a:srgbClr val="323232"/>
                </a:solidFill>
                <a:effectLst/>
                <a:latin typeface="H5PDroidSans"/>
              </a:rPr>
              <a:t> Pallo on hallussa, kun se on kädessä tai räpylässä.</a:t>
            </a:r>
          </a:p>
          <a:p>
            <a:pPr algn="l">
              <a:buFont typeface="Arial" panose="020B0604020202020204" pitchFamily="34" charset="0"/>
              <a:buChar char="•"/>
            </a:pPr>
            <a:r>
              <a:rPr lang="fi-FI" sz="1800" b="0" i="0" dirty="0">
                <a:solidFill>
                  <a:srgbClr val="323232"/>
                </a:solidFill>
                <a:effectLst/>
                <a:latin typeface="H5PDroidSans"/>
              </a:rPr>
              <a:t> Maata koskettava pallo on ulkopelaajan hallussa, jos se on pelaajan kädessä.</a:t>
            </a:r>
          </a:p>
          <a:p>
            <a:endParaRPr lang="fi-FI" dirty="0"/>
          </a:p>
          <a:p>
            <a:endParaRPr lang="fi-FI" dirty="0"/>
          </a:p>
          <a:p>
            <a:r>
              <a:rPr lang="fi-FI" sz="2000" b="0" i="0" dirty="0">
                <a:solidFill>
                  <a:srgbClr val="323232"/>
                </a:solidFill>
                <a:effectLst/>
                <a:latin typeface="H5PDroidSans"/>
              </a:rPr>
              <a:t>         </a:t>
            </a:r>
            <a:endParaRPr lang="fi-FI" sz="2000" dirty="0"/>
          </a:p>
        </p:txBody>
      </p:sp>
      <p:sp>
        <p:nvSpPr>
          <p:cNvPr id="5" name="Dian numeron paikkamerkki 4">
            <a:extLst>
              <a:ext uri="{FF2B5EF4-FFF2-40B4-BE49-F238E27FC236}">
                <a16:creationId xmlns:a16="http://schemas.microsoft.com/office/drawing/2014/main" id="{4785ABB0-368F-A4B5-2EB2-22F2F0AA3EB1}"/>
              </a:ext>
            </a:extLst>
          </p:cNvPr>
          <p:cNvSpPr>
            <a:spLocks noGrp="1"/>
          </p:cNvSpPr>
          <p:nvPr>
            <p:ph type="sldNum" sz="quarter" idx="4"/>
          </p:nvPr>
        </p:nvSpPr>
        <p:spPr/>
        <p:txBody>
          <a:bodyPr/>
          <a:lstStyle/>
          <a:p>
            <a:fld id="{9608370A-2412-4745-B600-C478B229E67F}" type="slidenum">
              <a:rPr lang="fi-FI" smtClean="0"/>
              <a:pPr/>
              <a:t>12</a:t>
            </a:fld>
            <a:endParaRPr lang="fi-FI" dirty="0"/>
          </a:p>
        </p:txBody>
      </p:sp>
      <p:sp>
        <p:nvSpPr>
          <p:cNvPr id="11" name="Tekstin paikkamerkki 10">
            <a:extLst>
              <a:ext uri="{FF2B5EF4-FFF2-40B4-BE49-F238E27FC236}">
                <a16:creationId xmlns:a16="http://schemas.microsoft.com/office/drawing/2014/main" id="{545B43B3-2879-3C6A-520D-36A1F08F9A52}"/>
              </a:ext>
            </a:extLst>
          </p:cNvPr>
          <p:cNvSpPr>
            <a:spLocks noGrp="1"/>
          </p:cNvSpPr>
          <p:nvPr>
            <p:ph type="body" sz="quarter" idx="16"/>
          </p:nvPr>
        </p:nvSpPr>
        <p:spPr/>
        <p:txBody>
          <a:bodyPr/>
          <a:lstStyle/>
          <a:p>
            <a:endParaRPr lang="fi-FI" dirty="0"/>
          </a:p>
        </p:txBody>
      </p:sp>
    </p:spTree>
    <p:extLst>
      <p:ext uri="{BB962C8B-B14F-4D97-AF65-F5344CB8AC3E}">
        <p14:creationId xmlns:p14="http://schemas.microsoft.com/office/powerpoint/2010/main" val="389258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in paikkamerkki 12">
            <a:extLst>
              <a:ext uri="{FF2B5EF4-FFF2-40B4-BE49-F238E27FC236}">
                <a16:creationId xmlns:a16="http://schemas.microsoft.com/office/drawing/2014/main" id="{502EF004-EB9B-E61D-836D-FAEE71943080}"/>
              </a:ext>
            </a:extLst>
          </p:cNvPr>
          <p:cNvSpPr>
            <a:spLocks noGrp="1"/>
          </p:cNvSpPr>
          <p:nvPr>
            <p:ph type="body" sz="quarter" idx="15"/>
          </p:nvPr>
        </p:nvSpPr>
        <p:spPr/>
        <p:txBody>
          <a:bodyPr/>
          <a:lstStyle/>
          <a:p>
            <a:r>
              <a:rPr lang="fi-FI" sz="1800" dirty="0">
                <a:latin typeface="H5PDroidSans"/>
                <a:sym typeface="Wingdings" panose="05000000000000000000" pitchFamily="2" charset="2"/>
              </a:rPr>
              <a:t> </a:t>
            </a:r>
            <a:r>
              <a:rPr lang="fi-FI" sz="1800" i="0" dirty="0">
                <a:effectLst/>
                <a:latin typeface="H5PDroidSans"/>
              </a:rPr>
              <a:t>Onko kuvassa pallo hallussa?</a:t>
            </a:r>
            <a:endParaRPr lang="fi-FI" sz="1800" dirty="0"/>
          </a:p>
        </p:txBody>
      </p:sp>
      <p:pic>
        <p:nvPicPr>
          <p:cNvPr id="15" name="Kuvan paikkamerkki 14" descr="Kuva, joka sisältää kohteen ruoho, ulko&#10;&#10;Kuvaus luotu automaattisesti">
            <a:extLst>
              <a:ext uri="{FF2B5EF4-FFF2-40B4-BE49-F238E27FC236}">
                <a16:creationId xmlns:a16="http://schemas.microsoft.com/office/drawing/2014/main" id="{695177CF-63DD-B9C9-0BEE-3EAA4C9EF88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183" b="8183"/>
          <a:stretch>
            <a:fillRect/>
          </a:stretch>
        </p:blipFill>
        <p:spPr/>
      </p:pic>
      <p:pic>
        <p:nvPicPr>
          <p:cNvPr id="17" name="Kuvan paikkamerkki 16" descr="Kuva, joka sisältää kohteen henkilö, ruoho, urheilu, yleisurheilu&#10;&#10;Kuvaus luotu automaattisesti">
            <a:extLst>
              <a:ext uri="{FF2B5EF4-FFF2-40B4-BE49-F238E27FC236}">
                <a16:creationId xmlns:a16="http://schemas.microsoft.com/office/drawing/2014/main" id="{199FF542-8329-69DF-72B6-2E7581FCFB1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2500" b="12500"/>
          <a:stretch>
            <a:fillRect/>
          </a:stretch>
        </p:blipFill>
        <p:spPr/>
      </p:pic>
      <p:sp>
        <p:nvSpPr>
          <p:cNvPr id="10" name="Tekstin paikkamerkki 9">
            <a:extLst>
              <a:ext uri="{FF2B5EF4-FFF2-40B4-BE49-F238E27FC236}">
                <a16:creationId xmlns:a16="http://schemas.microsoft.com/office/drawing/2014/main" id="{B3248414-AFB6-6D10-DB4D-D156FBB88E88}"/>
              </a:ext>
            </a:extLst>
          </p:cNvPr>
          <p:cNvSpPr>
            <a:spLocks noGrp="1"/>
          </p:cNvSpPr>
          <p:nvPr>
            <p:ph type="body" sz="quarter" idx="12"/>
          </p:nvPr>
        </p:nvSpPr>
        <p:spPr>
          <a:xfrm>
            <a:off x="1053248" y="1270524"/>
            <a:ext cx="4649395" cy="887952"/>
          </a:xfrm>
        </p:spPr>
        <p:txBody>
          <a:bodyPr/>
          <a:lstStyle/>
          <a:p>
            <a:r>
              <a:rPr lang="fi-FI" sz="2000" b="1" i="0" dirty="0">
                <a:solidFill>
                  <a:srgbClr val="323232"/>
                </a:solidFill>
                <a:effectLst/>
                <a:latin typeface="H5PDroidSans"/>
              </a:rPr>
              <a:t>        Onko kuvassa pallo hallussa?  </a:t>
            </a:r>
            <a:r>
              <a:rPr lang="fi-FI" sz="2000" b="1" i="0" dirty="0">
                <a:solidFill>
                  <a:srgbClr val="323232"/>
                </a:solidFill>
                <a:effectLst/>
                <a:latin typeface="H5PDroidSans"/>
                <a:sym typeface="Wingdings" panose="05000000000000000000" pitchFamily="2" charset="2"/>
              </a:rPr>
              <a:t></a:t>
            </a:r>
          </a:p>
          <a:p>
            <a:endParaRPr lang="fi-FI" sz="2000" b="1" dirty="0">
              <a:solidFill>
                <a:srgbClr val="323232"/>
              </a:solidFill>
              <a:latin typeface="H5PDroidSans"/>
              <a:sym typeface="Wingdings" panose="05000000000000000000" pitchFamily="2" charset="2"/>
            </a:endParaRPr>
          </a:p>
          <a:p>
            <a:endParaRPr lang="fi-FI" sz="2000" b="1" dirty="0">
              <a:solidFill>
                <a:srgbClr val="323232"/>
              </a:solidFill>
              <a:latin typeface="H5PDroidSans"/>
              <a:sym typeface="Wingdings" panose="05000000000000000000" pitchFamily="2" charset="2"/>
            </a:endParaRPr>
          </a:p>
          <a:p>
            <a:endParaRPr lang="fi-FI" sz="2000" b="1" dirty="0">
              <a:solidFill>
                <a:srgbClr val="323232"/>
              </a:solidFill>
              <a:latin typeface="H5PDroidSans"/>
              <a:sym typeface="Wingdings" panose="05000000000000000000" pitchFamily="2" charset="2"/>
            </a:endParaRPr>
          </a:p>
          <a:p>
            <a:endParaRPr lang="fi-FI" sz="2000" b="1" dirty="0"/>
          </a:p>
        </p:txBody>
      </p:sp>
      <p:sp>
        <p:nvSpPr>
          <p:cNvPr id="7" name="Dian numeron paikkamerkki 6">
            <a:extLst>
              <a:ext uri="{FF2B5EF4-FFF2-40B4-BE49-F238E27FC236}">
                <a16:creationId xmlns:a16="http://schemas.microsoft.com/office/drawing/2014/main" id="{FCD2EAC7-4E64-7C39-A0A8-9AF47DC1FA09}"/>
              </a:ext>
            </a:extLst>
          </p:cNvPr>
          <p:cNvSpPr>
            <a:spLocks noGrp="1"/>
          </p:cNvSpPr>
          <p:nvPr>
            <p:ph type="sldNum" sz="quarter" idx="4"/>
          </p:nvPr>
        </p:nvSpPr>
        <p:spPr/>
        <p:txBody>
          <a:bodyPr/>
          <a:lstStyle/>
          <a:p>
            <a:fld id="{9608370A-2412-4745-B600-C478B229E67F}" type="slidenum">
              <a:rPr lang="fi-FI" smtClean="0"/>
              <a:pPr/>
              <a:t>13</a:t>
            </a:fld>
            <a:endParaRPr lang="fi-FI" dirty="0"/>
          </a:p>
        </p:txBody>
      </p:sp>
    </p:spTree>
    <p:extLst>
      <p:ext uri="{BB962C8B-B14F-4D97-AF65-F5344CB8AC3E}">
        <p14:creationId xmlns:p14="http://schemas.microsoft.com/office/powerpoint/2010/main" val="280051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n paikkamerkki 7" descr="Kuva, joka sisältää kohteen henkilö, piha-, urheiluasu, vaate&#10;&#10;Kuvaus luotu automaattisesti">
            <a:extLst>
              <a:ext uri="{FF2B5EF4-FFF2-40B4-BE49-F238E27FC236}">
                <a16:creationId xmlns:a16="http://schemas.microsoft.com/office/drawing/2014/main" id="{DD60ACCC-73FD-9713-50FE-8C42C31E2B4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20" r="5762" b="-1"/>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tsikko 2">
            <a:extLst>
              <a:ext uri="{FF2B5EF4-FFF2-40B4-BE49-F238E27FC236}">
                <a16:creationId xmlns:a16="http://schemas.microsoft.com/office/drawing/2014/main" id="{8AD1C8C4-A696-0503-1D79-9C2B8BAC11F8}"/>
              </a:ext>
            </a:extLst>
          </p:cNvPr>
          <p:cNvSpPr>
            <a:spLocks noGrp="1"/>
          </p:cNvSpPr>
          <p:nvPr>
            <p:ph type="title"/>
          </p:nvPr>
        </p:nvSpPr>
        <p:spPr>
          <a:xfrm>
            <a:off x="317242" y="365125"/>
            <a:ext cx="4343147" cy="1899912"/>
          </a:xfrm>
        </p:spPr>
        <p:txBody>
          <a:bodyPr vert="horz" lIns="91440" tIns="45720" rIns="91440" bIns="45720" rtlCol="0" anchor="ctr">
            <a:normAutofit/>
          </a:bodyPr>
          <a:lstStyle/>
          <a:p>
            <a:r>
              <a:rPr lang="en-US" sz="4000" dirty="0" err="1">
                <a:solidFill>
                  <a:schemeClr val="tx1"/>
                </a:solidFill>
                <a:latin typeface="+mj-lt"/>
                <a:ea typeface="+mj-ea"/>
                <a:cs typeface="+mj-cs"/>
              </a:rPr>
              <a:t>Lyöminen</a:t>
            </a:r>
            <a:endParaRPr lang="en-US" sz="4000" dirty="0">
              <a:solidFill>
                <a:schemeClr val="tx1"/>
              </a:solidFill>
              <a:latin typeface="+mj-lt"/>
              <a:ea typeface="+mj-ea"/>
              <a:cs typeface="+mj-cs"/>
            </a:endParaRPr>
          </a:p>
        </p:txBody>
      </p:sp>
      <p:sp>
        <p:nvSpPr>
          <p:cNvPr id="4" name="Tekstin paikkamerkki 3">
            <a:extLst>
              <a:ext uri="{FF2B5EF4-FFF2-40B4-BE49-F238E27FC236}">
                <a16:creationId xmlns:a16="http://schemas.microsoft.com/office/drawing/2014/main" id="{973E5F5F-C4E0-B209-A618-9213A6F11DFB}"/>
              </a:ext>
            </a:extLst>
          </p:cNvPr>
          <p:cNvSpPr>
            <a:spLocks noGrp="1"/>
          </p:cNvSpPr>
          <p:nvPr>
            <p:ph type="body" sz="quarter" idx="12"/>
          </p:nvPr>
        </p:nvSpPr>
        <p:spPr>
          <a:xfrm>
            <a:off x="317242" y="1698171"/>
            <a:ext cx="4343148" cy="4478792"/>
          </a:xfrm>
        </p:spPr>
        <p:txBody>
          <a:bodyPr vert="horz" lIns="91440" tIns="45720" rIns="91440" bIns="45720" rtlCol="0">
            <a:normAutofit/>
          </a:bodyPr>
          <a:lstStyle/>
          <a:p>
            <a:pPr indent="-228600">
              <a:buFont typeface="Arial" panose="020B0604020202020204" pitchFamily="34" charset="0"/>
              <a:buChar char="•"/>
            </a:pP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Milloin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sisäpelaaja</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asettuu</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lyömään</a:t>
            </a:r>
            <a:r>
              <a:rPr lang="en-US" b="1" i="0" dirty="0">
                <a:solidFill>
                  <a:schemeClr val="tx1"/>
                </a:solidFill>
                <a:effectLst/>
                <a:latin typeface="+mn-lt"/>
                <a:ea typeface="+mn-ea"/>
                <a:cs typeface="+mn-cs"/>
              </a:rPr>
              <a:t>?</a:t>
            </a:r>
          </a:p>
          <a:p>
            <a:pPr lvl="1" indent="-228600">
              <a:lnSpc>
                <a:spcPct val="90000"/>
              </a:lnSpc>
            </a:pPr>
            <a:r>
              <a:rPr lang="en-US" sz="1600" b="0" i="0" dirty="0" err="1">
                <a:effectLst/>
                <a:latin typeface="+mn-lt"/>
                <a:cs typeface="+mn-cs"/>
              </a:rPr>
              <a:t>Pelaaja</a:t>
            </a:r>
            <a:r>
              <a:rPr lang="en-US" sz="1600" b="0" i="0" dirty="0">
                <a:effectLst/>
                <a:latin typeface="+mn-lt"/>
                <a:cs typeface="+mn-cs"/>
              </a:rPr>
              <a:t> </a:t>
            </a:r>
            <a:r>
              <a:rPr lang="en-US" sz="1600" b="0" i="0" dirty="0" err="1">
                <a:effectLst/>
                <a:latin typeface="+mn-lt"/>
                <a:cs typeface="+mn-cs"/>
              </a:rPr>
              <a:t>asettuu</a:t>
            </a:r>
            <a:r>
              <a:rPr lang="en-US" sz="1600" b="0" i="0" dirty="0">
                <a:effectLst/>
                <a:latin typeface="+mn-lt"/>
                <a:cs typeface="+mn-cs"/>
              </a:rPr>
              <a:t> </a:t>
            </a:r>
            <a:r>
              <a:rPr lang="en-US" sz="1600" b="0" i="0" dirty="0" err="1">
                <a:effectLst/>
                <a:latin typeface="+mn-lt"/>
                <a:cs typeface="+mn-cs"/>
              </a:rPr>
              <a:t>lyömään</a:t>
            </a:r>
            <a:r>
              <a:rPr lang="en-US" sz="1600" b="0" i="0" dirty="0">
                <a:effectLst/>
                <a:latin typeface="+mn-lt"/>
                <a:cs typeface="+mn-cs"/>
              </a:rPr>
              <a:t>, </a:t>
            </a:r>
            <a:r>
              <a:rPr lang="en-US" sz="1600" b="0" i="0" dirty="0" err="1">
                <a:effectLst/>
                <a:latin typeface="+mn-lt"/>
                <a:cs typeface="+mn-cs"/>
              </a:rPr>
              <a:t>kun</a:t>
            </a:r>
            <a:r>
              <a:rPr lang="en-US" sz="1600" b="0" i="0" dirty="0">
                <a:effectLst/>
                <a:latin typeface="+mn-lt"/>
                <a:cs typeface="+mn-cs"/>
              </a:rPr>
              <a:t> </a:t>
            </a:r>
            <a:r>
              <a:rPr lang="en-US" sz="1600" b="0" i="0" dirty="0" err="1">
                <a:effectLst/>
                <a:latin typeface="+mn-lt"/>
                <a:cs typeface="+mn-cs"/>
              </a:rPr>
              <a:t>hän</a:t>
            </a:r>
            <a:r>
              <a:rPr lang="en-US" sz="1600" b="0" i="0" dirty="0">
                <a:effectLst/>
                <a:latin typeface="+mn-lt"/>
                <a:cs typeface="+mn-cs"/>
              </a:rPr>
              <a:t> on </a:t>
            </a:r>
            <a:r>
              <a:rPr lang="en-US" sz="1600" b="0" i="0" dirty="0" err="1">
                <a:effectLst/>
                <a:latin typeface="+mn-lt"/>
                <a:cs typeface="+mn-cs"/>
              </a:rPr>
              <a:t>kotipesässä</a:t>
            </a:r>
            <a:r>
              <a:rPr lang="en-US" sz="1600" b="0" i="0" dirty="0">
                <a:effectLst/>
                <a:latin typeface="+mn-lt"/>
                <a:cs typeface="+mn-cs"/>
              </a:rPr>
              <a:t> </a:t>
            </a:r>
            <a:r>
              <a:rPr lang="en-US" sz="1600" b="0" i="0" dirty="0" err="1">
                <a:effectLst/>
                <a:latin typeface="+mn-lt"/>
                <a:cs typeface="+mn-cs"/>
              </a:rPr>
              <a:t>maila</a:t>
            </a:r>
            <a:r>
              <a:rPr lang="en-US" sz="1600" b="0" i="0" dirty="0">
                <a:effectLst/>
                <a:latin typeface="+mn-lt"/>
                <a:cs typeface="+mn-cs"/>
              </a:rPr>
              <a:t> </a:t>
            </a:r>
            <a:r>
              <a:rPr lang="en-US" sz="1600" b="0" i="0" dirty="0" err="1">
                <a:effectLst/>
                <a:latin typeface="+mn-lt"/>
                <a:cs typeface="+mn-cs"/>
              </a:rPr>
              <a:t>kädessä</a:t>
            </a:r>
            <a:r>
              <a:rPr lang="en-US" sz="1600" b="0" i="0" dirty="0">
                <a:effectLst/>
                <a:latin typeface="+mn-lt"/>
                <a:cs typeface="+mn-cs"/>
              </a:rPr>
              <a:t> </a:t>
            </a:r>
            <a:r>
              <a:rPr lang="en-US" sz="1600" b="0" i="0" dirty="0" err="1">
                <a:effectLst/>
                <a:latin typeface="+mn-lt"/>
                <a:cs typeface="+mn-cs"/>
              </a:rPr>
              <a:t>lyöntiaikeissa</a:t>
            </a:r>
            <a:r>
              <a:rPr lang="en-US" sz="1600" b="0" i="0" dirty="0">
                <a:effectLst/>
                <a:latin typeface="+mn-lt"/>
                <a:cs typeface="+mn-cs"/>
              </a:rPr>
              <a:t> ja </a:t>
            </a:r>
            <a:r>
              <a:rPr lang="en-US" sz="1600" b="0" i="0" dirty="0" err="1">
                <a:effectLst/>
                <a:latin typeface="+mn-lt"/>
                <a:cs typeface="+mn-cs"/>
              </a:rPr>
              <a:t>syöttöoikeus</a:t>
            </a:r>
            <a:r>
              <a:rPr lang="en-US" sz="1600" b="0" i="0" dirty="0">
                <a:effectLst/>
                <a:latin typeface="+mn-lt"/>
                <a:cs typeface="+mn-cs"/>
              </a:rPr>
              <a:t> on </a:t>
            </a:r>
            <a:r>
              <a:rPr lang="en-US" sz="1600" b="0" i="0" dirty="0" err="1">
                <a:effectLst/>
                <a:latin typeface="+mn-lt"/>
                <a:cs typeface="+mn-cs"/>
              </a:rPr>
              <a:t>hankittu</a:t>
            </a:r>
            <a:r>
              <a:rPr lang="en-US" sz="1600" b="0" i="0" dirty="0">
                <a:effectLst/>
                <a:latin typeface="+mn-lt"/>
                <a:cs typeface="+mn-cs"/>
              </a:rPr>
              <a:t>. </a:t>
            </a:r>
            <a:r>
              <a:rPr lang="en-US" sz="1600" b="1" i="0" dirty="0" err="1">
                <a:effectLst/>
                <a:latin typeface="+mn-lt"/>
                <a:cs typeface="+mn-cs"/>
              </a:rPr>
              <a:t>Lyömään</a:t>
            </a:r>
            <a:r>
              <a:rPr lang="en-US" sz="1600" b="1" i="0" dirty="0">
                <a:effectLst/>
                <a:latin typeface="+mn-lt"/>
                <a:cs typeface="+mn-cs"/>
              </a:rPr>
              <a:t> </a:t>
            </a:r>
            <a:r>
              <a:rPr lang="en-US" sz="1600" b="1" i="0" dirty="0" err="1">
                <a:effectLst/>
                <a:latin typeface="+mn-lt"/>
                <a:cs typeface="+mn-cs"/>
              </a:rPr>
              <a:t>asettunutta</a:t>
            </a:r>
            <a:r>
              <a:rPr lang="en-US" sz="1600" b="1" i="0" dirty="0">
                <a:effectLst/>
                <a:latin typeface="+mn-lt"/>
                <a:cs typeface="+mn-cs"/>
              </a:rPr>
              <a:t> </a:t>
            </a:r>
            <a:r>
              <a:rPr lang="en-US" sz="1600" b="1" i="0" dirty="0" err="1">
                <a:effectLst/>
                <a:latin typeface="+mn-lt"/>
                <a:cs typeface="+mn-cs"/>
              </a:rPr>
              <a:t>pelaaja</a:t>
            </a:r>
            <a:r>
              <a:rPr lang="en-US" sz="1600" b="1" i="0" dirty="0">
                <a:effectLst/>
                <a:latin typeface="+mn-lt"/>
                <a:cs typeface="+mn-cs"/>
              </a:rPr>
              <a:t> </a:t>
            </a:r>
            <a:r>
              <a:rPr lang="en-US" sz="1600" b="1" i="0" dirty="0" err="1">
                <a:effectLst/>
                <a:latin typeface="+mn-lt"/>
                <a:cs typeface="+mn-cs"/>
              </a:rPr>
              <a:t>ei</a:t>
            </a:r>
            <a:r>
              <a:rPr lang="en-US" sz="1600" b="1" i="0" dirty="0">
                <a:effectLst/>
                <a:latin typeface="+mn-lt"/>
                <a:cs typeface="+mn-cs"/>
              </a:rPr>
              <a:t> </a:t>
            </a:r>
            <a:r>
              <a:rPr lang="en-US" sz="1600" b="1" i="0" dirty="0" err="1">
                <a:effectLst/>
                <a:latin typeface="+mn-lt"/>
                <a:cs typeface="+mn-cs"/>
              </a:rPr>
              <a:t>voi</a:t>
            </a:r>
            <a:r>
              <a:rPr lang="en-US" sz="1600" b="1" i="0" dirty="0">
                <a:effectLst/>
                <a:latin typeface="+mn-lt"/>
                <a:cs typeface="+mn-cs"/>
              </a:rPr>
              <a:t> </a:t>
            </a:r>
            <a:r>
              <a:rPr lang="en-US" sz="1600" b="1" i="0" dirty="0" err="1">
                <a:effectLst/>
                <a:latin typeface="+mn-lt"/>
                <a:cs typeface="+mn-cs"/>
              </a:rPr>
              <a:t>vaihtaa</a:t>
            </a:r>
            <a:r>
              <a:rPr lang="en-US" sz="1600" b="1" i="0" dirty="0">
                <a:effectLst/>
                <a:latin typeface="+mn-lt"/>
                <a:cs typeface="+mn-cs"/>
              </a:rPr>
              <a:t> pois </a:t>
            </a:r>
            <a:r>
              <a:rPr lang="en-US" sz="1600" b="1" i="0" dirty="0" err="1">
                <a:effectLst/>
                <a:latin typeface="+mn-lt"/>
                <a:cs typeface="+mn-cs"/>
              </a:rPr>
              <a:t>lyömästä</a:t>
            </a:r>
            <a:r>
              <a:rPr lang="en-US" sz="1600" b="1" i="0" dirty="0">
                <a:effectLst/>
                <a:latin typeface="+mn-lt"/>
                <a:cs typeface="+mn-cs"/>
              </a:rPr>
              <a:t>.</a:t>
            </a:r>
            <a:endParaRPr lang="en-US" sz="1600" b="0" i="0" dirty="0">
              <a:effectLst/>
              <a:latin typeface="+mn-lt"/>
              <a:cs typeface="+mn-cs"/>
            </a:endParaRPr>
          </a:p>
          <a:p>
            <a:pPr indent="-228600">
              <a:buFont typeface="Arial" panose="020B0604020202020204" pitchFamily="34" charset="0"/>
              <a:buChar char="•"/>
            </a:pPr>
            <a:r>
              <a:rPr lang="en-US" b="0" i="0" dirty="0">
                <a:solidFill>
                  <a:schemeClr val="tx1"/>
                </a:solidFill>
                <a:effectLst/>
                <a:latin typeface="+mn-lt"/>
                <a:ea typeface="+mn-ea"/>
                <a:cs typeface="+mn-cs"/>
              </a:rPr>
              <a:t> </a:t>
            </a:r>
            <a:r>
              <a:rPr lang="en-US" b="1" i="0" dirty="0" err="1">
                <a:solidFill>
                  <a:schemeClr val="tx1"/>
                </a:solidFill>
                <a:effectLst/>
                <a:latin typeface="+mn-lt"/>
                <a:ea typeface="+mn-ea"/>
                <a:cs typeface="+mn-cs"/>
              </a:rPr>
              <a:t>Milloin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lyöjä</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muuttuu</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etenijäksi</a:t>
            </a:r>
            <a:r>
              <a:rPr lang="en-US" b="1" i="0" dirty="0">
                <a:solidFill>
                  <a:schemeClr val="tx1"/>
                </a:solidFill>
                <a:effectLst/>
                <a:latin typeface="+mn-lt"/>
                <a:ea typeface="+mn-ea"/>
                <a:cs typeface="+mn-cs"/>
              </a:rPr>
              <a:t>?</a:t>
            </a:r>
          </a:p>
          <a:p>
            <a:pPr lvl="1" indent="-228600">
              <a:lnSpc>
                <a:spcPct val="90000"/>
              </a:lnSpc>
            </a:pPr>
            <a:r>
              <a:rPr lang="en-US" sz="1600" dirty="0" err="1">
                <a:latin typeface="+mn-lt"/>
                <a:cs typeface="+mn-cs"/>
              </a:rPr>
              <a:t>Saatuaan</a:t>
            </a:r>
            <a:r>
              <a:rPr lang="en-US" sz="1600" dirty="0">
                <a:latin typeface="+mn-lt"/>
                <a:cs typeface="+mn-cs"/>
              </a:rPr>
              <a:t> </a:t>
            </a:r>
            <a:r>
              <a:rPr lang="en-US" sz="1600" dirty="0" err="1">
                <a:latin typeface="+mn-lt"/>
                <a:cs typeface="+mn-cs"/>
              </a:rPr>
              <a:t>kolme</a:t>
            </a:r>
            <a:r>
              <a:rPr lang="en-US" sz="1600" dirty="0">
                <a:latin typeface="+mn-lt"/>
                <a:cs typeface="+mn-cs"/>
              </a:rPr>
              <a:t> </a:t>
            </a:r>
            <a:r>
              <a:rPr lang="en-US" sz="1600" dirty="0" err="1">
                <a:latin typeface="+mn-lt"/>
                <a:cs typeface="+mn-cs"/>
              </a:rPr>
              <a:t>oikeaa</a:t>
            </a:r>
            <a:r>
              <a:rPr lang="en-US" sz="1600" dirty="0">
                <a:latin typeface="+mn-lt"/>
                <a:cs typeface="+mn-cs"/>
              </a:rPr>
              <a:t> </a:t>
            </a:r>
            <a:r>
              <a:rPr lang="en-US" sz="1600" dirty="0" err="1">
                <a:latin typeface="+mn-lt"/>
                <a:cs typeface="+mn-cs"/>
              </a:rPr>
              <a:t>syöttöä</a:t>
            </a:r>
            <a:endParaRPr lang="en-US" sz="1600" dirty="0">
              <a:latin typeface="+mn-lt"/>
              <a:cs typeface="+mn-cs"/>
            </a:endParaRPr>
          </a:p>
          <a:p>
            <a:pPr lvl="1" indent="-228600">
              <a:lnSpc>
                <a:spcPct val="90000"/>
              </a:lnSpc>
            </a:pPr>
            <a:r>
              <a:rPr lang="en-US" sz="1600" dirty="0" err="1">
                <a:latin typeface="+mn-lt"/>
                <a:cs typeface="+mn-cs"/>
              </a:rPr>
              <a:t>Ollessaan</a:t>
            </a:r>
            <a:r>
              <a:rPr lang="en-US" sz="1600" dirty="0">
                <a:latin typeface="+mn-lt"/>
                <a:cs typeface="+mn-cs"/>
              </a:rPr>
              <a:t> </a:t>
            </a:r>
            <a:r>
              <a:rPr lang="en-US" sz="1600" dirty="0" err="1">
                <a:latin typeface="+mn-lt"/>
                <a:cs typeface="+mn-cs"/>
              </a:rPr>
              <a:t>irti</a:t>
            </a:r>
            <a:r>
              <a:rPr lang="en-US" sz="1600" dirty="0">
                <a:latin typeface="+mn-lt"/>
                <a:cs typeface="+mn-cs"/>
              </a:rPr>
              <a:t> </a:t>
            </a:r>
            <a:r>
              <a:rPr lang="en-US" sz="1600" dirty="0" err="1">
                <a:latin typeface="+mn-lt"/>
                <a:cs typeface="+mn-cs"/>
              </a:rPr>
              <a:t>kotipesässä</a:t>
            </a:r>
            <a:r>
              <a:rPr lang="en-US" sz="1600" dirty="0">
                <a:latin typeface="+mn-lt"/>
                <a:cs typeface="+mn-cs"/>
              </a:rPr>
              <a:t> </a:t>
            </a:r>
            <a:r>
              <a:rPr lang="en-US" sz="1600" dirty="0" err="1">
                <a:latin typeface="+mn-lt"/>
                <a:cs typeface="+mn-cs"/>
              </a:rPr>
              <a:t>pallon</a:t>
            </a:r>
            <a:r>
              <a:rPr lang="en-US" sz="1600" dirty="0">
                <a:latin typeface="+mn-lt"/>
                <a:cs typeface="+mn-cs"/>
              </a:rPr>
              <a:t> </a:t>
            </a:r>
            <a:r>
              <a:rPr lang="en-US" sz="1600" dirty="0" err="1">
                <a:latin typeface="+mn-lt"/>
                <a:cs typeface="+mn-cs"/>
              </a:rPr>
              <a:t>ollessa</a:t>
            </a:r>
            <a:r>
              <a:rPr lang="en-US" sz="1600" dirty="0">
                <a:latin typeface="+mn-lt"/>
                <a:cs typeface="+mn-cs"/>
              </a:rPr>
              <a:t> </a:t>
            </a:r>
            <a:r>
              <a:rPr lang="en-US" sz="1600" dirty="0" err="1">
                <a:latin typeface="+mn-lt"/>
                <a:cs typeface="+mn-cs"/>
              </a:rPr>
              <a:t>kotipesässä</a:t>
            </a:r>
            <a:r>
              <a:rPr lang="en-US" sz="1600" dirty="0">
                <a:latin typeface="+mn-lt"/>
                <a:cs typeface="+mn-cs"/>
              </a:rPr>
              <a:t> </a:t>
            </a:r>
            <a:r>
              <a:rPr lang="en-US" sz="1600" dirty="0" err="1">
                <a:latin typeface="+mn-lt"/>
                <a:cs typeface="+mn-cs"/>
              </a:rPr>
              <a:t>ulkopelaajan</a:t>
            </a:r>
            <a:r>
              <a:rPr lang="en-US" sz="1600" dirty="0">
                <a:latin typeface="+mn-lt"/>
                <a:cs typeface="+mn-cs"/>
              </a:rPr>
              <a:t> </a:t>
            </a:r>
            <a:r>
              <a:rPr lang="en-US" sz="1600" dirty="0" err="1">
                <a:latin typeface="+mn-lt"/>
                <a:cs typeface="+mn-cs"/>
              </a:rPr>
              <a:t>hallussa</a:t>
            </a:r>
            <a:endParaRPr lang="en-US" sz="1600" dirty="0">
              <a:latin typeface="+mn-lt"/>
              <a:cs typeface="+mn-cs"/>
            </a:endParaRPr>
          </a:p>
          <a:p>
            <a:pPr lvl="1" indent="-228600">
              <a:lnSpc>
                <a:spcPct val="90000"/>
              </a:lnSpc>
            </a:pPr>
            <a:r>
              <a:rPr lang="en-US" sz="1600" b="0" i="0" dirty="0" err="1">
                <a:effectLst/>
                <a:latin typeface="+mn-lt"/>
                <a:cs typeface="+mn-cs"/>
              </a:rPr>
              <a:t>Olle</a:t>
            </a:r>
            <a:r>
              <a:rPr lang="en-US" sz="1600" dirty="0" err="1">
                <a:latin typeface="+mn-lt"/>
                <a:cs typeface="+mn-cs"/>
              </a:rPr>
              <a:t>ssaan</a:t>
            </a:r>
            <a:r>
              <a:rPr lang="en-US" sz="1600" dirty="0">
                <a:latin typeface="+mn-lt"/>
                <a:cs typeface="+mn-cs"/>
              </a:rPr>
              <a:t> </a:t>
            </a:r>
            <a:r>
              <a:rPr lang="en-US" sz="1600" dirty="0" err="1">
                <a:latin typeface="+mn-lt"/>
                <a:cs typeface="+mn-cs"/>
              </a:rPr>
              <a:t>irti</a:t>
            </a:r>
            <a:r>
              <a:rPr lang="en-US" sz="1600" dirty="0">
                <a:latin typeface="+mn-lt"/>
                <a:cs typeface="+mn-cs"/>
              </a:rPr>
              <a:t> </a:t>
            </a:r>
            <a:r>
              <a:rPr lang="en-US" sz="1600" dirty="0" err="1">
                <a:latin typeface="+mn-lt"/>
                <a:cs typeface="+mn-cs"/>
              </a:rPr>
              <a:t>kotipesästä</a:t>
            </a:r>
            <a:r>
              <a:rPr lang="en-US" sz="1600" dirty="0">
                <a:latin typeface="+mn-lt"/>
                <a:cs typeface="+mn-cs"/>
              </a:rPr>
              <a:t> </a:t>
            </a:r>
            <a:r>
              <a:rPr lang="en-US" sz="1600" dirty="0" err="1">
                <a:latin typeface="+mn-lt"/>
                <a:cs typeface="+mn-cs"/>
              </a:rPr>
              <a:t>kopinottohetkellä</a:t>
            </a:r>
            <a:endParaRPr lang="en-US" sz="1600" dirty="0">
              <a:latin typeface="+mn-lt"/>
              <a:cs typeface="+mn-cs"/>
            </a:endParaRPr>
          </a:p>
          <a:p>
            <a:pPr lvl="1" indent="-228600">
              <a:lnSpc>
                <a:spcPct val="90000"/>
              </a:lnSpc>
            </a:pPr>
            <a:r>
              <a:rPr lang="en-US" sz="1600" dirty="0" err="1">
                <a:latin typeface="+mn-lt"/>
                <a:cs typeface="+mn-cs"/>
              </a:rPr>
              <a:t>Saadessaan</a:t>
            </a:r>
            <a:r>
              <a:rPr lang="en-US" sz="1600" dirty="0">
                <a:latin typeface="+mn-lt"/>
                <a:cs typeface="+mn-cs"/>
              </a:rPr>
              <a:t> </a:t>
            </a:r>
            <a:r>
              <a:rPr lang="en-US" sz="1600" dirty="0" err="1">
                <a:latin typeface="+mn-lt"/>
                <a:cs typeface="+mn-cs"/>
              </a:rPr>
              <a:t>pesäturvan</a:t>
            </a:r>
            <a:r>
              <a:rPr lang="en-US" sz="1600" dirty="0">
                <a:latin typeface="+mn-lt"/>
                <a:cs typeface="+mn-cs"/>
              </a:rPr>
              <a:t> </a:t>
            </a:r>
            <a:r>
              <a:rPr lang="en-US" sz="1600" dirty="0" err="1">
                <a:latin typeface="+mn-lt"/>
                <a:cs typeface="+mn-cs"/>
              </a:rPr>
              <a:t>ykköspesältä</a:t>
            </a:r>
            <a:endParaRPr lang="en-US" sz="1600" dirty="0">
              <a:latin typeface="+mn-lt"/>
              <a:cs typeface="+mn-cs"/>
            </a:endParaRPr>
          </a:p>
          <a:p>
            <a:pPr lvl="1" indent="-228600">
              <a:lnSpc>
                <a:spcPct val="90000"/>
              </a:lnSpc>
            </a:pPr>
            <a:r>
              <a:rPr lang="en-US" sz="1600" dirty="0" err="1">
                <a:latin typeface="+mn-lt"/>
                <a:cs typeface="+mn-cs"/>
              </a:rPr>
              <a:t>Ottaa</a:t>
            </a:r>
            <a:r>
              <a:rPr lang="en-US" sz="1600" dirty="0">
                <a:latin typeface="+mn-lt"/>
                <a:cs typeface="+mn-cs"/>
              </a:rPr>
              <a:t> </a:t>
            </a:r>
            <a:r>
              <a:rPr lang="en-US" sz="1600" dirty="0" err="1">
                <a:latin typeface="+mn-lt"/>
                <a:cs typeface="+mn-cs"/>
              </a:rPr>
              <a:t>vastaan</a:t>
            </a:r>
            <a:r>
              <a:rPr lang="en-US" sz="1600" dirty="0">
                <a:latin typeface="+mn-lt"/>
                <a:cs typeface="+mn-cs"/>
              </a:rPr>
              <a:t> </a:t>
            </a:r>
            <a:r>
              <a:rPr lang="en-US" sz="1600" dirty="0" err="1">
                <a:latin typeface="+mn-lt"/>
                <a:cs typeface="+mn-cs"/>
              </a:rPr>
              <a:t>vapaataipaleen</a:t>
            </a:r>
            <a:endParaRPr lang="en-US" sz="1600" dirty="0">
              <a:latin typeface="+mn-lt"/>
              <a:cs typeface="+mn-cs"/>
            </a:endParaRPr>
          </a:p>
          <a:p>
            <a:pPr lvl="1" indent="-228600">
              <a:lnSpc>
                <a:spcPct val="90000"/>
              </a:lnSpc>
            </a:pPr>
            <a:r>
              <a:rPr lang="en-US" sz="1600" dirty="0" err="1">
                <a:latin typeface="+mn-lt"/>
                <a:cs typeface="+mn-cs"/>
              </a:rPr>
              <a:t>Palaessaan</a:t>
            </a:r>
            <a:endParaRPr lang="en-US" sz="1600" dirty="0">
              <a:latin typeface="+mn-lt"/>
              <a:cs typeface="+mn-cs"/>
            </a:endParaRPr>
          </a:p>
          <a:p>
            <a:pPr lvl="2" indent="-228600">
              <a:lnSpc>
                <a:spcPct val="90000"/>
              </a:lnSpc>
            </a:pPr>
            <a:r>
              <a:rPr lang="en-US" sz="1600" dirty="0">
                <a:solidFill>
                  <a:schemeClr val="tx1"/>
                </a:solidFill>
                <a:latin typeface="+mn-lt"/>
                <a:cs typeface="+mn-cs"/>
                <a:sym typeface="Wingdings" panose="05000000000000000000" pitchFamily="2" charset="2"/>
              </a:rPr>
              <a:t>Palo </a:t>
            </a:r>
            <a:r>
              <a:rPr lang="en-US" sz="1600" dirty="0" err="1">
                <a:solidFill>
                  <a:schemeClr val="tx1"/>
                </a:solidFill>
                <a:latin typeface="+mn-lt"/>
                <a:cs typeface="+mn-cs"/>
                <a:sym typeface="Wingdings" panose="05000000000000000000" pitchFamily="2" charset="2"/>
              </a:rPr>
              <a:t>mikäli</a:t>
            </a:r>
            <a:r>
              <a:rPr lang="en-US" sz="1600" dirty="0">
                <a:solidFill>
                  <a:schemeClr val="tx1"/>
                </a:solidFill>
                <a:latin typeface="+mn-lt"/>
                <a:cs typeface="+mn-cs"/>
                <a:sym typeface="Wingdings" panose="05000000000000000000" pitchFamily="2" charset="2"/>
              </a:rPr>
              <a:t> </a:t>
            </a:r>
            <a:r>
              <a:rPr lang="en-US" sz="1600" dirty="0" err="1">
                <a:solidFill>
                  <a:schemeClr val="tx1"/>
                </a:solidFill>
                <a:latin typeface="+mn-lt"/>
                <a:cs typeface="+mn-cs"/>
                <a:sym typeface="Wingdings" panose="05000000000000000000" pitchFamily="2" charset="2"/>
              </a:rPr>
              <a:t>palaa</a:t>
            </a:r>
            <a:r>
              <a:rPr lang="en-US" sz="1600" dirty="0">
                <a:solidFill>
                  <a:schemeClr val="tx1"/>
                </a:solidFill>
                <a:latin typeface="+mn-lt"/>
                <a:cs typeface="+mn-cs"/>
                <a:sym typeface="Wingdings" panose="05000000000000000000" pitchFamily="2" charset="2"/>
              </a:rPr>
              <a:t> </a:t>
            </a:r>
            <a:r>
              <a:rPr lang="en-US" sz="1600" dirty="0" err="1">
                <a:solidFill>
                  <a:schemeClr val="tx1"/>
                </a:solidFill>
                <a:latin typeface="+mn-lt"/>
                <a:cs typeface="+mn-cs"/>
                <a:sym typeface="Wingdings" panose="05000000000000000000" pitchFamily="2" charset="2"/>
              </a:rPr>
              <a:t>takaisin</a:t>
            </a:r>
            <a:r>
              <a:rPr lang="en-US" sz="1600" dirty="0">
                <a:solidFill>
                  <a:schemeClr val="tx1"/>
                </a:solidFill>
                <a:latin typeface="+mn-lt"/>
                <a:cs typeface="+mn-cs"/>
                <a:sym typeface="Wingdings" panose="05000000000000000000" pitchFamily="2" charset="2"/>
              </a:rPr>
              <a:t> </a:t>
            </a:r>
            <a:r>
              <a:rPr lang="en-US" sz="1600" dirty="0" err="1">
                <a:solidFill>
                  <a:schemeClr val="tx1"/>
                </a:solidFill>
                <a:latin typeface="+mn-lt"/>
                <a:cs typeface="+mn-cs"/>
                <a:sym typeface="Wingdings" panose="05000000000000000000" pitchFamily="2" charset="2"/>
              </a:rPr>
              <a:t>kotipesään</a:t>
            </a:r>
            <a:r>
              <a:rPr lang="en-US" sz="1600" dirty="0">
                <a:solidFill>
                  <a:schemeClr val="tx1"/>
                </a:solidFill>
                <a:latin typeface="+mn-lt"/>
                <a:cs typeface="+mn-cs"/>
                <a:sym typeface="Wingdings" panose="05000000000000000000" pitchFamily="2" charset="2"/>
              </a:rPr>
              <a:t> </a:t>
            </a:r>
            <a:r>
              <a:rPr lang="en-US" sz="1600" dirty="0" err="1">
                <a:solidFill>
                  <a:schemeClr val="tx1"/>
                </a:solidFill>
                <a:latin typeface="+mn-lt"/>
                <a:cs typeface="+mn-cs"/>
                <a:sym typeface="Wingdings" panose="05000000000000000000" pitchFamily="2" charset="2"/>
              </a:rPr>
              <a:t>kiertämättä</a:t>
            </a:r>
            <a:r>
              <a:rPr lang="en-US" sz="1600" dirty="0">
                <a:solidFill>
                  <a:schemeClr val="tx1"/>
                </a:solidFill>
                <a:latin typeface="+mn-lt"/>
                <a:cs typeface="+mn-cs"/>
                <a:sym typeface="Wingdings" panose="05000000000000000000" pitchFamily="2" charset="2"/>
              </a:rPr>
              <a:t> </a:t>
            </a:r>
            <a:r>
              <a:rPr lang="en-US" sz="1600" dirty="0" err="1">
                <a:solidFill>
                  <a:schemeClr val="tx1"/>
                </a:solidFill>
                <a:latin typeface="+mn-lt"/>
                <a:cs typeface="+mn-cs"/>
                <a:sym typeface="Wingdings" panose="05000000000000000000" pitchFamily="2" charset="2"/>
              </a:rPr>
              <a:t>kenttäpesiä</a:t>
            </a:r>
            <a:endParaRPr lang="en-US" sz="1600" dirty="0">
              <a:solidFill>
                <a:schemeClr val="tx1"/>
              </a:solidFill>
              <a:latin typeface="+mn-lt"/>
              <a:cs typeface="+mn-cs"/>
              <a:sym typeface="Wingdings" panose="05000000000000000000" pitchFamily="2" charset="2"/>
            </a:endParaRPr>
          </a:p>
          <a:p>
            <a:pPr lvl="2" indent="-228600">
              <a:lnSpc>
                <a:spcPct val="90000"/>
              </a:lnSpc>
            </a:pPr>
            <a:r>
              <a:rPr lang="en-US" sz="1600" dirty="0" err="1">
                <a:solidFill>
                  <a:schemeClr val="tx1"/>
                </a:solidFill>
                <a:latin typeface="+mn-lt"/>
                <a:cs typeface="+mn-cs"/>
              </a:rPr>
              <a:t>Lyöjän</a:t>
            </a:r>
            <a:r>
              <a:rPr lang="en-US" sz="1600" dirty="0">
                <a:solidFill>
                  <a:schemeClr val="tx1"/>
                </a:solidFill>
                <a:latin typeface="+mn-lt"/>
                <a:cs typeface="+mn-cs"/>
              </a:rPr>
              <a:t> </a:t>
            </a:r>
            <a:r>
              <a:rPr lang="en-US" sz="1600" dirty="0" err="1">
                <a:solidFill>
                  <a:schemeClr val="tx1"/>
                </a:solidFill>
                <a:latin typeface="+mn-lt"/>
                <a:cs typeface="+mn-cs"/>
              </a:rPr>
              <a:t>muututtua</a:t>
            </a:r>
            <a:r>
              <a:rPr lang="en-US" sz="1600" dirty="0">
                <a:solidFill>
                  <a:schemeClr val="tx1"/>
                </a:solidFill>
                <a:latin typeface="+mn-lt"/>
                <a:cs typeface="+mn-cs"/>
              </a:rPr>
              <a:t> </a:t>
            </a:r>
            <a:r>
              <a:rPr lang="en-US" sz="1600" dirty="0" err="1">
                <a:solidFill>
                  <a:schemeClr val="tx1"/>
                </a:solidFill>
                <a:latin typeface="+mn-lt"/>
                <a:cs typeface="+mn-cs"/>
              </a:rPr>
              <a:t>etenijäksi</a:t>
            </a:r>
            <a:r>
              <a:rPr lang="en-US" sz="1600" dirty="0">
                <a:solidFill>
                  <a:schemeClr val="tx1"/>
                </a:solidFill>
                <a:latin typeface="+mn-lt"/>
                <a:cs typeface="+mn-cs"/>
              </a:rPr>
              <a:t> </a:t>
            </a:r>
            <a:r>
              <a:rPr lang="en-US" sz="1600" dirty="0" err="1">
                <a:solidFill>
                  <a:schemeClr val="tx1"/>
                </a:solidFill>
                <a:latin typeface="+mn-lt"/>
                <a:cs typeface="+mn-cs"/>
              </a:rPr>
              <a:t>ei</a:t>
            </a:r>
            <a:r>
              <a:rPr lang="en-US" sz="1600" dirty="0">
                <a:solidFill>
                  <a:schemeClr val="tx1"/>
                </a:solidFill>
                <a:latin typeface="+mn-lt"/>
                <a:cs typeface="+mn-cs"/>
              </a:rPr>
              <a:t> </a:t>
            </a:r>
            <a:r>
              <a:rPr lang="en-US" sz="1600" dirty="0" err="1">
                <a:solidFill>
                  <a:schemeClr val="tx1"/>
                </a:solidFill>
                <a:latin typeface="+mn-lt"/>
                <a:cs typeface="+mn-cs"/>
              </a:rPr>
              <a:t>hän</a:t>
            </a:r>
            <a:r>
              <a:rPr lang="en-US" sz="1600" dirty="0">
                <a:solidFill>
                  <a:schemeClr val="tx1"/>
                </a:solidFill>
                <a:latin typeface="+mn-lt"/>
                <a:cs typeface="+mn-cs"/>
              </a:rPr>
              <a:t> ole </a:t>
            </a:r>
            <a:r>
              <a:rPr lang="en-US" sz="1600" dirty="0" err="1">
                <a:solidFill>
                  <a:schemeClr val="tx1"/>
                </a:solidFill>
                <a:latin typeface="+mn-lt"/>
                <a:cs typeface="+mn-cs"/>
              </a:rPr>
              <a:t>enää</a:t>
            </a:r>
            <a:r>
              <a:rPr lang="en-US" sz="1600" dirty="0">
                <a:solidFill>
                  <a:schemeClr val="tx1"/>
                </a:solidFill>
                <a:latin typeface="+mn-lt"/>
                <a:cs typeface="+mn-cs"/>
              </a:rPr>
              <a:t> </a:t>
            </a:r>
            <a:r>
              <a:rPr lang="en-US" sz="1600" dirty="0" err="1">
                <a:solidFill>
                  <a:schemeClr val="tx1"/>
                </a:solidFill>
                <a:latin typeface="+mn-lt"/>
                <a:cs typeface="+mn-cs"/>
              </a:rPr>
              <a:t>lyöntivuorossa</a:t>
            </a:r>
            <a:endParaRPr lang="en-US" sz="1600" dirty="0">
              <a:solidFill>
                <a:schemeClr val="tx1"/>
              </a:solidFill>
              <a:latin typeface="+mn-lt"/>
              <a:cs typeface="+mn-cs"/>
            </a:endParaRPr>
          </a:p>
          <a:p>
            <a:pPr lvl="2" indent="-228600">
              <a:lnSpc>
                <a:spcPct val="90000"/>
              </a:lnSpc>
            </a:pPr>
            <a:endParaRPr lang="en-US" sz="1300" dirty="0">
              <a:solidFill>
                <a:schemeClr val="tx1"/>
              </a:solidFill>
              <a:latin typeface="+mn-lt"/>
              <a:cs typeface="+mn-cs"/>
            </a:endParaRPr>
          </a:p>
          <a:p>
            <a:pPr lvl="1" indent="-228600">
              <a:lnSpc>
                <a:spcPct val="90000"/>
              </a:lnSpc>
            </a:pPr>
            <a:endParaRPr lang="en-US" sz="1300" b="0" i="0" dirty="0">
              <a:effectLst/>
              <a:latin typeface="+mn-lt"/>
              <a:cs typeface="+mn-cs"/>
            </a:endParaRPr>
          </a:p>
        </p:txBody>
      </p:sp>
      <p:sp>
        <p:nvSpPr>
          <p:cNvPr id="5" name="Dian numeron paikkamerkki 4">
            <a:extLst>
              <a:ext uri="{FF2B5EF4-FFF2-40B4-BE49-F238E27FC236}">
                <a16:creationId xmlns:a16="http://schemas.microsoft.com/office/drawing/2014/main" id="{5C5A4494-EDF3-FB9B-FD12-D2D8D783B696}"/>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14</a:t>
            </a:fld>
            <a:endParaRPr lang="en-US" sz="1200" b="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238134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tsikko 2">
            <a:extLst>
              <a:ext uri="{FF2B5EF4-FFF2-40B4-BE49-F238E27FC236}">
                <a16:creationId xmlns:a16="http://schemas.microsoft.com/office/drawing/2014/main" id="{C41429E9-87E6-8B80-B165-46A84BD28884}"/>
              </a:ext>
            </a:extLst>
          </p:cNvPr>
          <p:cNvSpPr>
            <a:spLocks noGrp="1"/>
          </p:cNvSpPr>
          <p:nvPr>
            <p:ph type="title"/>
          </p:nvPr>
        </p:nvSpPr>
        <p:spPr>
          <a:xfrm>
            <a:off x="513184" y="609600"/>
            <a:ext cx="4219529" cy="1330839"/>
          </a:xfrm>
        </p:spPr>
        <p:txBody>
          <a:bodyPr vert="horz" lIns="91440" tIns="45720" rIns="91440" bIns="45720" rtlCol="0" anchor="ctr">
            <a:normAutofit/>
          </a:bodyPr>
          <a:lstStyle/>
          <a:p>
            <a:r>
              <a:rPr lang="en-US" sz="4400" dirty="0" err="1">
                <a:solidFill>
                  <a:schemeClr val="tx1"/>
                </a:solidFill>
                <a:latin typeface="+mj-lt"/>
                <a:ea typeface="+mj-ea"/>
                <a:cs typeface="+mj-cs"/>
              </a:rPr>
              <a:t>Pesäturvan</a:t>
            </a:r>
            <a:r>
              <a:rPr lang="en-US" sz="4400" dirty="0">
                <a:solidFill>
                  <a:schemeClr val="tx1"/>
                </a:solidFill>
                <a:latin typeface="+mj-lt"/>
                <a:ea typeface="+mj-ea"/>
                <a:cs typeface="+mj-cs"/>
              </a:rPr>
              <a:t> </a:t>
            </a:r>
            <a:r>
              <a:rPr lang="en-US" sz="4400" dirty="0" err="1">
                <a:solidFill>
                  <a:schemeClr val="tx1"/>
                </a:solidFill>
                <a:latin typeface="+mj-lt"/>
                <a:ea typeface="+mj-ea"/>
                <a:cs typeface="+mj-cs"/>
              </a:rPr>
              <a:t>menettäminen</a:t>
            </a:r>
            <a:endParaRPr lang="en-US" sz="4400" dirty="0">
              <a:solidFill>
                <a:schemeClr val="tx1"/>
              </a:solidFill>
              <a:latin typeface="+mj-lt"/>
              <a:ea typeface="+mj-ea"/>
              <a:cs typeface="+mj-cs"/>
            </a:endParaRPr>
          </a:p>
        </p:txBody>
      </p:sp>
      <p:sp>
        <p:nvSpPr>
          <p:cNvPr id="4" name="Tekstin paikkamerkki 3">
            <a:extLst>
              <a:ext uri="{FF2B5EF4-FFF2-40B4-BE49-F238E27FC236}">
                <a16:creationId xmlns:a16="http://schemas.microsoft.com/office/drawing/2014/main" id="{C4772107-71F8-9690-07B7-356102D3F1F1}"/>
              </a:ext>
            </a:extLst>
          </p:cNvPr>
          <p:cNvSpPr>
            <a:spLocks noGrp="1"/>
          </p:cNvSpPr>
          <p:nvPr>
            <p:ph type="body" sz="quarter" idx="12"/>
          </p:nvPr>
        </p:nvSpPr>
        <p:spPr>
          <a:xfrm>
            <a:off x="513184" y="2194102"/>
            <a:ext cx="3782591" cy="3908586"/>
          </a:xfrm>
        </p:spPr>
        <p:txBody>
          <a:bodyPr vert="horz" lIns="91440" tIns="45720" rIns="91440" bIns="45720" rtlCol="0">
            <a:normAutofit lnSpcReduction="10000"/>
          </a:bodyPr>
          <a:lstStyle/>
          <a:p>
            <a:pPr marL="285750" indent="-228600">
              <a:buFont typeface="Arial" panose="020B0604020202020204" pitchFamily="34" charset="0"/>
              <a:buChar char="•"/>
            </a:pPr>
            <a:r>
              <a:rPr lang="en-US" b="1" i="0" dirty="0" err="1">
                <a:solidFill>
                  <a:schemeClr val="tx1"/>
                </a:solidFill>
                <a:effectLst/>
                <a:latin typeface="+mn-lt"/>
                <a:ea typeface="+mn-ea"/>
                <a:cs typeface="+mn-cs"/>
              </a:rPr>
              <a:t>Milloin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etenijä</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menettää</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pesäturvansa</a:t>
            </a:r>
            <a:r>
              <a:rPr lang="en-US" b="1" i="0" dirty="0">
                <a:solidFill>
                  <a:schemeClr val="tx1"/>
                </a:solidFill>
                <a:effectLst/>
                <a:latin typeface="+mn-lt"/>
                <a:ea typeface="+mn-ea"/>
                <a:cs typeface="+mn-cs"/>
              </a:rPr>
              <a:t>?</a:t>
            </a:r>
          </a:p>
          <a:p>
            <a:pPr indent="-228600">
              <a:buFont typeface="Arial" panose="020B0604020202020204" pitchFamily="34" charset="0"/>
              <a:buChar char="•"/>
            </a:pPr>
            <a:endParaRPr lang="en-US" b="0" i="0" dirty="0">
              <a:solidFill>
                <a:schemeClr val="tx1"/>
              </a:solidFill>
              <a:effectLst/>
              <a:latin typeface="+mn-lt"/>
              <a:ea typeface="+mn-ea"/>
              <a:cs typeface="+mn-cs"/>
            </a:endParaRPr>
          </a:p>
          <a:p>
            <a:pPr lvl="1" indent="-228600">
              <a:lnSpc>
                <a:spcPct val="90000"/>
              </a:lnSpc>
            </a:pPr>
            <a:r>
              <a:rPr lang="en-US" sz="1600" dirty="0" err="1">
                <a:latin typeface="+mn-lt"/>
                <a:cs typeface="+mn-cs"/>
              </a:rPr>
              <a:t>S</a:t>
            </a:r>
            <a:r>
              <a:rPr lang="en-US" sz="1600" b="0" i="0" dirty="0" err="1">
                <a:effectLst/>
                <a:latin typeface="+mn-lt"/>
                <a:cs typeface="+mn-cs"/>
              </a:rPr>
              <a:t>euraava</a:t>
            </a:r>
            <a:r>
              <a:rPr lang="en-US" sz="1600" b="0" i="0" dirty="0">
                <a:effectLst/>
                <a:latin typeface="+mn-lt"/>
                <a:cs typeface="+mn-cs"/>
              </a:rPr>
              <a:t> </a:t>
            </a:r>
            <a:r>
              <a:rPr lang="en-US" sz="1600" b="0" i="0" dirty="0" err="1">
                <a:effectLst/>
                <a:latin typeface="+mn-lt"/>
                <a:cs typeface="+mn-cs"/>
              </a:rPr>
              <a:t>etenijä</a:t>
            </a:r>
            <a:r>
              <a:rPr lang="en-US" sz="1600" b="0" i="0" dirty="0">
                <a:effectLst/>
                <a:latin typeface="+mn-lt"/>
                <a:cs typeface="+mn-cs"/>
              </a:rPr>
              <a:t> </a:t>
            </a:r>
            <a:r>
              <a:rPr lang="en-US" sz="1600" b="0" i="0" dirty="0" err="1">
                <a:effectLst/>
                <a:latin typeface="+mn-lt"/>
                <a:cs typeface="+mn-cs"/>
              </a:rPr>
              <a:t>saapuu</a:t>
            </a:r>
            <a:r>
              <a:rPr lang="en-US" sz="1600" b="0" i="0" dirty="0">
                <a:effectLst/>
                <a:latin typeface="+mn-lt"/>
                <a:cs typeface="+mn-cs"/>
              </a:rPr>
              <a:t> </a:t>
            </a:r>
            <a:r>
              <a:rPr lang="en-US" sz="1600" b="0" i="0" dirty="0" err="1">
                <a:effectLst/>
                <a:latin typeface="+mn-lt"/>
                <a:cs typeface="+mn-cs"/>
              </a:rPr>
              <a:t>säännönmukaisesti</a:t>
            </a:r>
            <a:r>
              <a:rPr lang="en-US" sz="1600" b="0" i="0" dirty="0">
                <a:effectLst/>
                <a:latin typeface="+mn-lt"/>
                <a:cs typeface="+mn-cs"/>
              </a:rPr>
              <a:t> </a:t>
            </a:r>
            <a:r>
              <a:rPr lang="en-US" sz="1600" b="0" i="0" dirty="0" err="1">
                <a:effectLst/>
                <a:latin typeface="+mn-lt"/>
                <a:cs typeface="+mn-cs"/>
              </a:rPr>
              <a:t>kyseiselle</a:t>
            </a:r>
            <a:r>
              <a:rPr lang="en-US" sz="1600" b="0" i="0" dirty="0">
                <a:effectLst/>
                <a:latin typeface="+mn-lt"/>
                <a:cs typeface="+mn-cs"/>
              </a:rPr>
              <a:t> </a:t>
            </a:r>
            <a:r>
              <a:rPr lang="en-US" sz="1600" b="0" i="0" dirty="0" err="1">
                <a:effectLst/>
                <a:latin typeface="+mn-lt"/>
                <a:cs typeface="+mn-cs"/>
              </a:rPr>
              <a:t>pesälle</a:t>
            </a:r>
            <a:endParaRPr lang="en-US" sz="1600" b="0" i="0" dirty="0">
              <a:effectLst/>
              <a:latin typeface="+mn-lt"/>
              <a:cs typeface="+mn-cs"/>
            </a:endParaRPr>
          </a:p>
          <a:p>
            <a:pPr lvl="1" indent="-228600">
              <a:lnSpc>
                <a:spcPct val="90000"/>
              </a:lnSpc>
            </a:pPr>
            <a:r>
              <a:rPr lang="en-US" sz="1600" dirty="0">
                <a:latin typeface="+mn-lt"/>
                <a:cs typeface="+mn-cs"/>
              </a:rPr>
              <a:t>H</a:t>
            </a:r>
            <a:r>
              <a:rPr lang="en-US" sz="1600" b="0" i="0" dirty="0">
                <a:effectLst/>
                <a:latin typeface="+mn-lt"/>
                <a:cs typeface="+mn-cs"/>
              </a:rPr>
              <a:t>än on </a:t>
            </a:r>
            <a:r>
              <a:rPr lang="en-US" sz="1600" b="0" i="0" dirty="0" err="1">
                <a:effectLst/>
                <a:latin typeface="+mn-lt"/>
                <a:cs typeface="+mn-cs"/>
              </a:rPr>
              <a:t>irti</a:t>
            </a:r>
            <a:r>
              <a:rPr lang="en-US" sz="1600" b="0" i="0" dirty="0">
                <a:effectLst/>
                <a:latin typeface="+mn-lt"/>
                <a:cs typeface="+mn-cs"/>
              </a:rPr>
              <a:t> </a:t>
            </a:r>
            <a:r>
              <a:rPr lang="en-US" sz="1600" b="0" i="0" dirty="0" err="1">
                <a:effectLst/>
                <a:latin typeface="+mn-lt"/>
                <a:cs typeface="+mn-cs"/>
              </a:rPr>
              <a:t>pesästä</a:t>
            </a:r>
            <a:r>
              <a:rPr lang="en-US" sz="1600" b="0" i="0" dirty="0">
                <a:effectLst/>
                <a:latin typeface="+mn-lt"/>
                <a:cs typeface="+mn-cs"/>
              </a:rPr>
              <a:t> </a:t>
            </a:r>
            <a:r>
              <a:rPr lang="en-US" sz="1600" b="0" i="0" dirty="0" err="1">
                <a:effectLst/>
                <a:latin typeface="+mn-lt"/>
                <a:cs typeface="+mn-cs"/>
              </a:rPr>
              <a:t>hetkellä</a:t>
            </a:r>
            <a:r>
              <a:rPr lang="en-US" sz="1600" b="0" i="0" dirty="0">
                <a:effectLst/>
                <a:latin typeface="+mn-lt"/>
                <a:cs typeface="+mn-cs"/>
              </a:rPr>
              <a:t>, </a:t>
            </a:r>
            <a:r>
              <a:rPr lang="en-US" sz="1600" b="0" i="0" dirty="0" err="1">
                <a:effectLst/>
                <a:latin typeface="+mn-lt"/>
                <a:cs typeface="+mn-cs"/>
              </a:rPr>
              <a:t>jolloin</a:t>
            </a:r>
            <a:r>
              <a:rPr lang="en-US" sz="1600" b="0" i="0" dirty="0">
                <a:effectLst/>
                <a:latin typeface="+mn-lt"/>
                <a:cs typeface="+mn-cs"/>
              </a:rPr>
              <a:t> </a:t>
            </a:r>
            <a:r>
              <a:rPr lang="en-US" sz="1600" b="0" i="0" dirty="0" err="1">
                <a:effectLst/>
                <a:latin typeface="+mn-lt"/>
                <a:cs typeface="+mn-cs"/>
              </a:rPr>
              <a:t>lyödystä</a:t>
            </a:r>
            <a:r>
              <a:rPr lang="en-US" sz="1600" b="0" i="0" dirty="0">
                <a:effectLst/>
                <a:latin typeface="+mn-lt"/>
                <a:cs typeface="+mn-cs"/>
              </a:rPr>
              <a:t> </a:t>
            </a:r>
            <a:r>
              <a:rPr lang="en-US" sz="1600" b="0" i="0" dirty="0" err="1">
                <a:effectLst/>
                <a:latin typeface="+mn-lt"/>
                <a:cs typeface="+mn-cs"/>
              </a:rPr>
              <a:t>pallosta</a:t>
            </a:r>
            <a:r>
              <a:rPr lang="en-US" sz="1600" b="0" i="0" dirty="0">
                <a:effectLst/>
                <a:latin typeface="+mn-lt"/>
                <a:cs typeface="+mn-cs"/>
              </a:rPr>
              <a:t> </a:t>
            </a:r>
            <a:r>
              <a:rPr lang="en-US" sz="1600" b="0" i="0" dirty="0" err="1">
                <a:effectLst/>
                <a:latin typeface="+mn-lt"/>
                <a:cs typeface="+mn-cs"/>
              </a:rPr>
              <a:t>otetaan</a:t>
            </a:r>
            <a:r>
              <a:rPr lang="en-US" sz="1600" b="0" i="0" dirty="0">
                <a:effectLst/>
                <a:latin typeface="+mn-lt"/>
                <a:cs typeface="+mn-cs"/>
              </a:rPr>
              <a:t> </a:t>
            </a:r>
            <a:r>
              <a:rPr lang="en-US" sz="1600" b="0" i="0" dirty="0" err="1">
                <a:effectLst/>
                <a:latin typeface="+mn-lt"/>
                <a:cs typeface="+mn-cs"/>
              </a:rPr>
              <a:t>koppi</a:t>
            </a:r>
            <a:endParaRPr lang="en-US" sz="1600" b="0" i="0" dirty="0">
              <a:effectLst/>
              <a:latin typeface="+mn-lt"/>
              <a:cs typeface="+mn-cs"/>
            </a:endParaRPr>
          </a:p>
          <a:p>
            <a:pPr lvl="1" indent="-228600">
              <a:lnSpc>
                <a:spcPct val="90000"/>
              </a:lnSpc>
            </a:pPr>
            <a:r>
              <a:rPr lang="en-US" sz="1600" dirty="0">
                <a:latin typeface="+mn-lt"/>
                <a:cs typeface="+mn-cs"/>
              </a:rPr>
              <a:t>H</a:t>
            </a:r>
            <a:r>
              <a:rPr lang="en-US" sz="1600" b="0" i="0" dirty="0">
                <a:effectLst/>
                <a:latin typeface="+mn-lt"/>
                <a:cs typeface="+mn-cs"/>
              </a:rPr>
              <a:t>än on </a:t>
            </a:r>
            <a:r>
              <a:rPr lang="en-US" sz="1600" b="0" i="0" dirty="0" err="1">
                <a:effectLst/>
                <a:latin typeface="+mn-lt"/>
                <a:cs typeface="+mn-cs"/>
              </a:rPr>
              <a:t>irti</a:t>
            </a:r>
            <a:r>
              <a:rPr lang="en-US" sz="1600" b="0" i="0" dirty="0">
                <a:effectLst/>
                <a:latin typeface="+mn-lt"/>
                <a:cs typeface="+mn-cs"/>
              </a:rPr>
              <a:t> </a:t>
            </a:r>
            <a:r>
              <a:rPr lang="en-US" sz="1600" b="0" i="0" dirty="0" err="1">
                <a:effectLst/>
                <a:latin typeface="+mn-lt"/>
                <a:cs typeface="+mn-cs"/>
              </a:rPr>
              <a:t>pesästä</a:t>
            </a:r>
            <a:r>
              <a:rPr lang="en-US" sz="1600" b="0" i="0" dirty="0">
                <a:effectLst/>
                <a:latin typeface="+mn-lt"/>
                <a:cs typeface="+mn-cs"/>
              </a:rPr>
              <a:t> </a:t>
            </a:r>
            <a:r>
              <a:rPr lang="en-US" sz="1600" b="0" i="0" dirty="0" err="1">
                <a:effectLst/>
                <a:latin typeface="+mn-lt"/>
                <a:cs typeface="+mn-cs"/>
              </a:rPr>
              <a:t>hetkellä</a:t>
            </a:r>
            <a:r>
              <a:rPr lang="en-US" sz="1600" b="0" i="0" dirty="0">
                <a:effectLst/>
                <a:latin typeface="+mn-lt"/>
                <a:cs typeface="+mn-cs"/>
              </a:rPr>
              <a:t>, </a:t>
            </a:r>
            <a:r>
              <a:rPr lang="en-US" sz="1600" b="0" i="0" dirty="0" err="1">
                <a:effectLst/>
                <a:latin typeface="+mn-lt"/>
                <a:cs typeface="+mn-cs"/>
              </a:rPr>
              <a:t>jolloin</a:t>
            </a:r>
            <a:r>
              <a:rPr lang="en-US" sz="1600" b="0" i="0" dirty="0">
                <a:effectLst/>
                <a:latin typeface="+mn-lt"/>
                <a:cs typeface="+mn-cs"/>
              </a:rPr>
              <a:t> </a:t>
            </a:r>
            <a:r>
              <a:rPr lang="en-US" sz="1600" b="0" i="0" dirty="0" err="1">
                <a:effectLst/>
                <a:latin typeface="+mn-lt"/>
                <a:cs typeface="+mn-cs"/>
              </a:rPr>
              <a:t>pallo</a:t>
            </a:r>
            <a:r>
              <a:rPr lang="en-US" sz="1600" b="0" i="0" dirty="0">
                <a:effectLst/>
                <a:latin typeface="+mn-lt"/>
                <a:cs typeface="+mn-cs"/>
              </a:rPr>
              <a:t> on </a:t>
            </a:r>
            <a:r>
              <a:rPr lang="en-US" sz="1600" b="0" i="0" dirty="0" err="1">
                <a:effectLst/>
                <a:latin typeface="+mn-lt"/>
                <a:cs typeface="+mn-cs"/>
              </a:rPr>
              <a:t>kyseisessä</a:t>
            </a:r>
            <a:r>
              <a:rPr lang="en-US" sz="1600" b="0" i="0" dirty="0">
                <a:effectLst/>
                <a:latin typeface="+mn-lt"/>
                <a:cs typeface="+mn-cs"/>
              </a:rPr>
              <a:t> </a:t>
            </a:r>
            <a:r>
              <a:rPr lang="en-US" sz="1600" b="0" i="0" dirty="0" err="1">
                <a:effectLst/>
                <a:latin typeface="+mn-lt"/>
                <a:cs typeface="+mn-cs"/>
              </a:rPr>
              <a:t>pesässä</a:t>
            </a:r>
            <a:r>
              <a:rPr lang="en-US" sz="1600" b="0" i="0" dirty="0">
                <a:effectLst/>
                <a:latin typeface="+mn-lt"/>
                <a:cs typeface="+mn-cs"/>
              </a:rPr>
              <a:t> </a:t>
            </a:r>
            <a:r>
              <a:rPr lang="en-US" sz="1600" b="0" i="0" dirty="0" err="1">
                <a:effectLst/>
                <a:latin typeface="+mn-lt"/>
                <a:cs typeface="+mn-cs"/>
              </a:rPr>
              <a:t>olevan</a:t>
            </a:r>
            <a:r>
              <a:rPr lang="en-US" sz="1600" b="0" i="0" dirty="0">
                <a:effectLst/>
                <a:latin typeface="+mn-lt"/>
                <a:cs typeface="+mn-cs"/>
              </a:rPr>
              <a:t> </a:t>
            </a:r>
            <a:r>
              <a:rPr lang="en-US" sz="1600" b="0" i="0" dirty="0" err="1">
                <a:effectLst/>
                <a:latin typeface="+mn-lt"/>
                <a:cs typeface="+mn-cs"/>
              </a:rPr>
              <a:t>ulkopelaajan</a:t>
            </a:r>
            <a:r>
              <a:rPr lang="en-US" sz="1600" b="0" i="0" dirty="0">
                <a:effectLst/>
                <a:latin typeface="+mn-lt"/>
                <a:cs typeface="+mn-cs"/>
              </a:rPr>
              <a:t> </a:t>
            </a:r>
            <a:r>
              <a:rPr lang="en-US" sz="1600" b="0" i="0" dirty="0" err="1">
                <a:effectLst/>
                <a:latin typeface="+mn-lt"/>
                <a:cs typeface="+mn-cs"/>
              </a:rPr>
              <a:t>hallussa</a:t>
            </a:r>
            <a:endParaRPr lang="en-US" sz="1600" b="0" i="0" dirty="0">
              <a:effectLst/>
              <a:latin typeface="+mn-lt"/>
              <a:cs typeface="+mn-cs"/>
            </a:endParaRPr>
          </a:p>
          <a:p>
            <a:pPr marL="216000" lvl="1" indent="-228600">
              <a:lnSpc>
                <a:spcPct val="90000"/>
              </a:lnSpc>
            </a:pPr>
            <a:endParaRPr lang="en-US" sz="1600" dirty="0">
              <a:latin typeface="+mn-lt"/>
              <a:cs typeface="+mn-cs"/>
            </a:endParaRPr>
          </a:p>
          <a:p>
            <a:pPr marL="285750" indent="-228600">
              <a:buFont typeface="Arial" panose="020B0604020202020204" pitchFamily="34" charset="0"/>
              <a:buChar char="•"/>
            </a:pPr>
            <a:r>
              <a:rPr lang="en-US" b="1" i="0" dirty="0" err="1">
                <a:solidFill>
                  <a:schemeClr val="tx1"/>
                </a:solidFill>
                <a:effectLst/>
                <a:latin typeface="+mn-lt"/>
                <a:ea typeface="+mn-ea"/>
                <a:cs typeface="+mn-cs"/>
              </a:rPr>
              <a:t>Mitä</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pesäturvan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menettäminen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tarkoittaa</a:t>
            </a:r>
            <a:r>
              <a:rPr lang="en-US" b="1" i="0" dirty="0">
                <a:solidFill>
                  <a:schemeClr val="tx1"/>
                </a:solidFill>
                <a:effectLst/>
                <a:latin typeface="+mn-lt"/>
                <a:ea typeface="+mn-ea"/>
                <a:cs typeface="+mn-cs"/>
              </a:rPr>
              <a:t>?</a:t>
            </a:r>
          </a:p>
          <a:p>
            <a:pPr lvl="1" indent="-228600">
              <a:lnSpc>
                <a:spcPct val="90000"/>
              </a:lnSpc>
            </a:pPr>
            <a:endParaRPr lang="en-US" sz="1600" b="0" i="0" dirty="0">
              <a:effectLst/>
              <a:latin typeface="+mn-lt"/>
              <a:cs typeface="+mn-cs"/>
            </a:endParaRPr>
          </a:p>
          <a:p>
            <a:pPr lvl="1" indent="-228600">
              <a:lnSpc>
                <a:spcPct val="90000"/>
              </a:lnSpc>
            </a:pPr>
            <a:r>
              <a:rPr lang="en-US" sz="1600" dirty="0" err="1">
                <a:latin typeface="+mn-lt"/>
                <a:cs typeface="+mn-cs"/>
              </a:rPr>
              <a:t>Etenijä</a:t>
            </a:r>
            <a:r>
              <a:rPr lang="en-US" sz="1600" dirty="0">
                <a:latin typeface="+mn-lt"/>
                <a:cs typeface="+mn-cs"/>
              </a:rPr>
              <a:t> on </a:t>
            </a:r>
            <a:r>
              <a:rPr lang="en-US" sz="1600" dirty="0" err="1">
                <a:latin typeface="+mn-lt"/>
                <a:cs typeface="+mn-cs"/>
              </a:rPr>
              <a:t>poltettavissa</a:t>
            </a:r>
            <a:r>
              <a:rPr lang="en-US" sz="1600" dirty="0">
                <a:latin typeface="+mn-lt"/>
                <a:cs typeface="+mn-cs"/>
              </a:rPr>
              <a:t> </a:t>
            </a:r>
            <a:r>
              <a:rPr lang="en-US" sz="1600" dirty="0" err="1">
                <a:latin typeface="+mn-lt"/>
                <a:cs typeface="+mn-cs"/>
              </a:rPr>
              <a:t>turvattomana</a:t>
            </a:r>
            <a:r>
              <a:rPr lang="en-US" sz="1600" dirty="0">
                <a:latin typeface="+mn-lt"/>
                <a:cs typeface="+mn-cs"/>
              </a:rPr>
              <a:t> </a:t>
            </a:r>
            <a:r>
              <a:rPr lang="en-US" sz="1600" dirty="0" err="1">
                <a:latin typeface="+mn-lt"/>
                <a:cs typeface="+mn-cs"/>
              </a:rPr>
              <a:t>p</a:t>
            </a:r>
            <a:r>
              <a:rPr lang="en-US" sz="1600" b="0" i="0" dirty="0" err="1">
                <a:effectLst/>
                <a:latin typeface="+mn-lt"/>
                <a:cs typeface="+mn-cs"/>
              </a:rPr>
              <a:t>allottamalla</a:t>
            </a:r>
            <a:r>
              <a:rPr lang="en-US" sz="1600" b="0" i="0" dirty="0">
                <a:effectLst/>
                <a:latin typeface="+mn-lt"/>
                <a:cs typeface="+mn-cs"/>
              </a:rPr>
              <a:t> </a:t>
            </a:r>
            <a:r>
              <a:rPr lang="en-US" sz="1600" b="0" i="0" dirty="0" err="1">
                <a:effectLst/>
                <a:latin typeface="+mn-lt"/>
                <a:cs typeface="+mn-cs"/>
              </a:rPr>
              <a:t>etenijä</a:t>
            </a:r>
            <a:r>
              <a:rPr lang="en-US" sz="1600" b="0" i="0" dirty="0">
                <a:effectLst/>
                <a:latin typeface="+mn-lt"/>
                <a:cs typeface="+mn-cs"/>
              </a:rPr>
              <a:t> tai </a:t>
            </a:r>
            <a:r>
              <a:rPr lang="en-US" sz="1600" b="0" i="0" dirty="0" err="1">
                <a:effectLst/>
                <a:latin typeface="+mn-lt"/>
                <a:cs typeface="+mn-cs"/>
              </a:rPr>
              <a:t>toimittamalla</a:t>
            </a:r>
            <a:r>
              <a:rPr lang="en-US" sz="1600" b="0" i="0" dirty="0">
                <a:effectLst/>
                <a:latin typeface="+mn-lt"/>
                <a:cs typeface="+mn-cs"/>
              </a:rPr>
              <a:t> </a:t>
            </a:r>
            <a:r>
              <a:rPr lang="en-US" sz="1600" b="0" i="0" dirty="0" err="1">
                <a:effectLst/>
                <a:latin typeface="+mn-lt"/>
                <a:cs typeface="+mn-cs"/>
              </a:rPr>
              <a:t>pallo</a:t>
            </a:r>
            <a:r>
              <a:rPr lang="en-US" sz="1600" b="0" i="0" dirty="0">
                <a:effectLst/>
                <a:latin typeface="+mn-lt"/>
                <a:cs typeface="+mn-cs"/>
              </a:rPr>
              <a:t> </a:t>
            </a:r>
            <a:r>
              <a:rPr lang="en-US" sz="1600" b="0" i="0" dirty="0" err="1">
                <a:effectLst/>
                <a:latin typeface="+mn-lt"/>
                <a:cs typeface="+mn-cs"/>
              </a:rPr>
              <a:t>seuraavalle</a:t>
            </a:r>
            <a:r>
              <a:rPr lang="en-US" sz="1600" b="0" i="0" dirty="0">
                <a:effectLst/>
                <a:latin typeface="+mn-lt"/>
                <a:cs typeface="+mn-cs"/>
              </a:rPr>
              <a:t> </a:t>
            </a:r>
            <a:r>
              <a:rPr lang="en-US" sz="1600" b="0" i="0" dirty="0" err="1">
                <a:effectLst/>
                <a:latin typeface="+mn-lt"/>
                <a:cs typeface="+mn-cs"/>
              </a:rPr>
              <a:t>pesälle</a:t>
            </a:r>
            <a:endParaRPr lang="en-US" sz="1600" b="0" i="0" dirty="0">
              <a:effectLst/>
              <a:latin typeface="+mn-lt"/>
              <a:cs typeface="+mn-cs"/>
            </a:endParaRPr>
          </a:p>
          <a:p>
            <a:pPr indent="-228600">
              <a:buFont typeface="Arial" panose="020B0604020202020204" pitchFamily="34" charset="0"/>
              <a:buChar char="•"/>
            </a:pPr>
            <a:endParaRPr lang="en-US" sz="1300" dirty="0">
              <a:solidFill>
                <a:schemeClr val="tx1"/>
              </a:solidFill>
              <a:latin typeface="+mn-lt"/>
              <a:ea typeface="+mn-ea"/>
              <a:cs typeface="+mn-cs"/>
            </a:endParaRPr>
          </a:p>
          <a:p>
            <a:pPr indent="-228600">
              <a:buFont typeface="Arial" panose="020B0604020202020204" pitchFamily="34" charset="0"/>
              <a:buChar char="•"/>
            </a:pPr>
            <a:endParaRPr lang="en-US" sz="1300" dirty="0">
              <a:solidFill>
                <a:schemeClr val="tx1"/>
              </a:solidFill>
              <a:latin typeface="+mn-lt"/>
              <a:ea typeface="+mn-ea"/>
              <a:cs typeface="+mn-cs"/>
            </a:endParaRPr>
          </a:p>
        </p:txBody>
      </p:sp>
      <p:pic>
        <p:nvPicPr>
          <p:cNvPr id="8" name="Kuvan paikkamerkki 7" descr="Kuva, joka sisältää kohteen henkilö, urheiluvälineet, Urheilu, urheiluasu&#10;&#10;Kuvaus luotu automaattisesti">
            <a:extLst>
              <a:ext uri="{FF2B5EF4-FFF2-40B4-BE49-F238E27FC236}">
                <a16:creationId xmlns:a16="http://schemas.microsoft.com/office/drawing/2014/main" id="{937D7864-4C69-2286-FEB2-32A1FCEA254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4748" r="14746"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5" name="Dian numeron paikkamerkki 4">
            <a:extLst>
              <a:ext uri="{FF2B5EF4-FFF2-40B4-BE49-F238E27FC236}">
                <a16:creationId xmlns:a16="http://schemas.microsoft.com/office/drawing/2014/main" id="{EB73B838-9428-F539-D69C-093DED1C9175}"/>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000" b="0">
                <a:solidFill>
                  <a:srgbClr val="FFFFFF"/>
                </a:solidFill>
                <a:latin typeface="Calibri" panose="020F0502020204030204"/>
                <a:ea typeface="+mn-ea"/>
                <a:cs typeface="+mn-cs"/>
              </a:rPr>
              <a:pPr algn="r">
                <a:spcAft>
                  <a:spcPts val="600"/>
                </a:spcAft>
                <a:defRPr/>
              </a:pPr>
              <a:t>15</a:t>
            </a:fld>
            <a:endParaRPr lang="en-US" sz="1000" b="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82129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958F7EE4-DBF8-1C2A-F70F-8BC71FDE8E5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437" r="15437"/>
          <a:stretch>
            <a:fillRect/>
          </a:stretch>
        </p:blipFill>
        <p:spPr/>
      </p:pic>
      <p:sp>
        <p:nvSpPr>
          <p:cNvPr id="14" name="Otsikko 13">
            <a:extLst>
              <a:ext uri="{FF2B5EF4-FFF2-40B4-BE49-F238E27FC236}">
                <a16:creationId xmlns:a16="http://schemas.microsoft.com/office/drawing/2014/main" id="{556EB54F-707D-CA0A-B37C-2124E400C288}"/>
              </a:ext>
            </a:extLst>
          </p:cNvPr>
          <p:cNvSpPr>
            <a:spLocks noGrp="1"/>
          </p:cNvSpPr>
          <p:nvPr>
            <p:ph type="title"/>
          </p:nvPr>
        </p:nvSpPr>
        <p:spPr>
          <a:xfrm>
            <a:off x="688957" y="218846"/>
            <a:ext cx="4649395" cy="826184"/>
          </a:xfrm>
        </p:spPr>
        <p:txBody>
          <a:bodyPr/>
          <a:lstStyle/>
          <a:p>
            <a:pPr algn="ctr"/>
            <a:r>
              <a:rPr lang="fi-FI" dirty="0"/>
              <a:t>Laiton lyönti</a:t>
            </a:r>
          </a:p>
        </p:txBody>
      </p:sp>
      <p:sp>
        <p:nvSpPr>
          <p:cNvPr id="16" name="Tekstin paikkamerkki 15">
            <a:extLst>
              <a:ext uri="{FF2B5EF4-FFF2-40B4-BE49-F238E27FC236}">
                <a16:creationId xmlns:a16="http://schemas.microsoft.com/office/drawing/2014/main" id="{D9EF26DE-25E3-D12D-9D17-43604F6D0B3F}"/>
              </a:ext>
            </a:extLst>
          </p:cNvPr>
          <p:cNvSpPr>
            <a:spLocks noGrp="1"/>
          </p:cNvSpPr>
          <p:nvPr>
            <p:ph type="body" sz="quarter" idx="12"/>
          </p:nvPr>
        </p:nvSpPr>
        <p:spPr>
          <a:xfrm>
            <a:off x="195943" y="1147665"/>
            <a:ext cx="5607697" cy="4784823"/>
          </a:xfrm>
        </p:spPr>
        <p:txBody>
          <a:bodyPr/>
          <a:lstStyle/>
          <a:p>
            <a:pPr algn="l">
              <a:buFont typeface="Arial" panose="020B0604020202020204" pitchFamily="34" charset="0"/>
              <a:buChar char="•"/>
            </a:pPr>
            <a:r>
              <a:rPr lang="fi-FI" b="0" i="0" dirty="0">
                <a:solidFill>
                  <a:srgbClr val="323232"/>
                </a:solidFill>
                <a:effectLst/>
                <a:latin typeface="H5PDroidSans"/>
              </a:rPr>
              <a:t> </a:t>
            </a:r>
            <a:r>
              <a:rPr lang="fi-FI" sz="1800" b="1" i="0" dirty="0">
                <a:solidFill>
                  <a:srgbClr val="323232"/>
                </a:solidFill>
                <a:effectLst/>
                <a:latin typeface="H5PDroidSans"/>
              </a:rPr>
              <a:t>Milloin lyönti on laiton?</a:t>
            </a:r>
          </a:p>
          <a:p>
            <a:pPr algn="l">
              <a:buFont typeface="Arial" panose="020B0604020202020204" pitchFamily="34" charset="0"/>
              <a:buChar char="•"/>
            </a:pPr>
            <a:r>
              <a:rPr lang="fi-FI" b="0" i="0" dirty="0">
                <a:solidFill>
                  <a:srgbClr val="323232"/>
                </a:solidFill>
                <a:effectLst/>
                <a:latin typeface="H5PDroidSans"/>
              </a:rPr>
              <a:t> Lyönti ei osu kenttärajojen sisäpuolelle</a:t>
            </a:r>
          </a:p>
          <a:p>
            <a:pPr algn="l">
              <a:buFont typeface="Arial" panose="020B0604020202020204" pitchFamily="34" charset="0"/>
              <a:buChar char="•"/>
            </a:pPr>
            <a:r>
              <a:rPr lang="fi-FI" b="0" i="0" dirty="0">
                <a:solidFill>
                  <a:srgbClr val="323232"/>
                </a:solidFill>
                <a:effectLst/>
                <a:latin typeface="H5PDroidSans"/>
              </a:rPr>
              <a:t> Pallo osuu suoraan lyönnistä sisäpelaajaan</a:t>
            </a:r>
          </a:p>
          <a:p>
            <a:pPr algn="l">
              <a:buFont typeface="Arial" panose="020B0604020202020204" pitchFamily="34" charset="0"/>
              <a:buChar char="•"/>
            </a:pPr>
            <a:r>
              <a:rPr lang="fi-FI" b="0" i="0" dirty="0">
                <a:solidFill>
                  <a:srgbClr val="323232"/>
                </a:solidFill>
                <a:effectLst/>
                <a:latin typeface="H5PDroidSans"/>
              </a:rPr>
              <a:t> Pallo osuu lyödessä mailaan useammin kuin kerran </a:t>
            </a:r>
            <a:r>
              <a:rPr lang="fi-FI" b="0" i="0" dirty="0">
                <a:solidFill>
                  <a:srgbClr val="323232"/>
                </a:solidFill>
                <a:effectLst/>
                <a:latin typeface="H5PDroidSans"/>
                <a:sym typeface="Wingdings" panose="05000000000000000000" pitchFamily="2" charset="2"/>
              </a:rPr>
              <a:t> </a:t>
            </a:r>
            <a:r>
              <a:rPr lang="fi-FI" b="0" i="0" dirty="0">
                <a:solidFill>
                  <a:srgbClr val="323232"/>
                </a:solidFill>
                <a:effectLst/>
                <a:latin typeface="H5PDroidSans"/>
              </a:rPr>
              <a:t>kaksoislyönti</a:t>
            </a:r>
          </a:p>
          <a:p>
            <a:pPr algn="l">
              <a:buFont typeface="Arial" panose="020B0604020202020204" pitchFamily="34" charset="0"/>
              <a:buChar char="•"/>
            </a:pPr>
            <a:r>
              <a:rPr lang="fi-FI" b="0" i="0" dirty="0">
                <a:solidFill>
                  <a:srgbClr val="323232"/>
                </a:solidFill>
                <a:effectLst/>
                <a:latin typeface="H5PDroidSans"/>
              </a:rPr>
              <a:t> Maila irtoaa lyönnissä lyöjän kädestä tai katkeaa erillisiksi kappaleiksi</a:t>
            </a:r>
          </a:p>
          <a:p>
            <a:pPr algn="l">
              <a:buFont typeface="Arial" panose="020B0604020202020204" pitchFamily="34" charset="0"/>
              <a:buChar char="•"/>
            </a:pPr>
            <a:r>
              <a:rPr lang="fi-FI" b="0" i="0" dirty="0">
                <a:solidFill>
                  <a:srgbClr val="323232"/>
                </a:solidFill>
                <a:effectLst/>
                <a:latin typeface="H5PDroidSans"/>
              </a:rPr>
              <a:t> Lyöjä lyö väärällä vuorolla</a:t>
            </a:r>
          </a:p>
          <a:p>
            <a:pPr algn="l">
              <a:buFont typeface="Arial" panose="020B0604020202020204" pitchFamily="34" charset="0"/>
              <a:buChar char="•"/>
            </a:pPr>
            <a:r>
              <a:rPr lang="fi-FI" b="0" i="0" dirty="0">
                <a:solidFill>
                  <a:srgbClr val="323232"/>
                </a:solidFill>
                <a:effectLst/>
                <a:latin typeface="H5PDroidSans"/>
              </a:rPr>
              <a:t> Lyöjä lyö nousevaan syöttöön tai pompusta</a:t>
            </a:r>
          </a:p>
          <a:p>
            <a:pPr algn="l">
              <a:buFont typeface="Arial" panose="020B0604020202020204" pitchFamily="34" charset="0"/>
              <a:buChar char="•"/>
            </a:pPr>
            <a:r>
              <a:rPr lang="fi-FI" dirty="0">
                <a:solidFill>
                  <a:srgbClr val="323232"/>
                </a:solidFill>
                <a:latin typeface="H5PDroidSans"/>
              </a:rPr>
              <a:t> Lyöjä lyö palloa jollain muulla kuin mailalla</a:t>
            </a:r>
            <a:endParaRPr lang="fi-FI" b="0" i="0" dirty="0">
              <a:solidFill>
                <a:srgbClr val="323232"/>
              </a:solidFill>
              <a:effectLst/>
              <a:latin typeface="H5PDroidSans"/>
            </a:endParaRPr>
          </a:p>
          <a:p>
            <a:pPr algn="l">
              <a:buFont typeface="Arial" panose="020B0604020202020204" pitchFamily="34" charset="0"/>
              <a:buChar char="•"/>
            </a:pPr>
            <a:r>
              <a:rPr lang="fi-FI" b="0" i="0" dirty="0">
                <a:solidFill>
                  <a:srgbClr val="323232"/>
                </a:solidFill>
                <a:effectLst/>
                <a:latin typeface="H5PDroidSans"/>
              </a:rPr>
              <a:t> Lyöjä on sijoittunut syöttölautasen kentän pituussuuntaisen halkaisijan lukkarin puoleiselle osalle kotipesää, kun pallo irtoaa lukkarin kädestä syöttöön -&gt; Lyöjän tangentti</a:t>
            </a:r>
          </a:p>
          <a:p>
            <a:pPr algn="l">
              <a:buFont typeface="Arial" panose="020B0604020202020204" pitchFamily="34" charset="0"/>
              <a:buChar char="•"/>
            </a:pPr>
            <a:r>
              <a:rPr lang="fi-FI" b="0" i="0" dirty="0">
                <a:solidFill>
                  <a:srgbClr val="323232"/>
                </a:solidFill>
                <a:effectLst/>
                <a:latin typeface="H5PDroidSans"/>
              </a:rPr>
              <a:t> Lyöty pallo osuu sääntöjen mukaan väistyneeseen lukkariin, joka ei tavoitellut koppia</a:t>
            </a:r>
            <a:r>
              <a:rPr lang="fi-FI" dirty="0">
                <a:solidFill>
                  <a:srgbClr val="323232"/>
                </a:solidFill>
                <a:latin typeface="H5PDroidSans"/>
              </a:rPr>
              <a:t> </a:t>
            </a:r>
            <a:r>
              <a:rPr lang="fi-FI" b="0" i="0" dirty="0">
                <a:solidFill>
                  <a:srgbClr val="323232"/>
                </a:solidFill>
                <a:effectLst/>
                <a:latin typeface="H5PDroidSans"/>
              </a:rPr>
              <a:t>ja lyönti olisi ollut ilman kyseistä osumista selvästi laiton</a:t>
            </a:r>
          </a:p>
          <a:p>
            <a:pPr algn="l">
              <a:buFont typeface="Arial" panose="020B0604020202020204" pitchFamily="34" charset="0"/>
              <a:buChar char="•"/>
            </a:pPr>
            <a:endParaRPr lang="fi-FI" sz="1800" dirty="0">
              <a:solidFill>
                <a:srgbClr val="323232"/>
              </a:solidFill>
              <a:latin typeface="H5PDroidSans"/>
            </a:endParaRPr>
          </a:p>
          <a:p>
            <a:pPr algn="l">
              <a:buFont typeface="Arial" panose="020B0604020202020204" pitchFamily="34" charset="0"/>
              <a:buChar char="•"/>
            </a:pPr>
            <a:endParaRPr lang="fi-FI" sz="1800" b="0" i="0" dirty="0">
              <a:solidFill>
                <a:srgbClr val="323232"/>
              </a:solidFill>
              <a:effectLst/>
              <a:latin typeface="H5PDroidSans"/>
            </a:endParaRPr>
          </a:p>
        </p:txBody>
      </p:sp>
      <p:sp>
        <p:nvSpPr>
          <p:cNvPr id="5" name="Dian numeron paikkamerkki 4">
            <a:extLst>
              <a:ext uri="{FF2B5EF4-FFF2-40B4-BE49-F238E27FC236}">
                <a16:creationId xmlns:a16="http://schemas.microsoft.com/office/drawing/2014/main" id="{454B0585-901F-A039-9F0E-2FF6CF68BBCE}"/>
              </a:ext>
            </a:extLst>
          </p:cNvPr>
          <p:cNvSpPr>
            <a:spLocks noGrp="1"/>
          </p:cNvSpPr>
          <p:nvPr>
            <p:ph type="sldNum" sz="quarter" idx="4"/>
          </p:nvPr>
        </p:nvSpPr>
        <p:spPr/>
        <p:txBody>
          <a:bodyPr/>
          <a:lstStyle/>
          <a:p>
            <a:fld id="{9608370A-2412-4745-B600-C478B229E67F}" type="slidenum">
              <a:rPr lang="fi-FI" smtClean="0"/>
              <a:pPr/>
              <a:t>16</a:t>
            </a:fld>
            <a:endParaRPr lang="fi-FI" dirty="0"/>
          </a:p>
        </p:txBody>
      </p:sp>
      <p:sp>
        <p:nvSpPr>
          <p:cNvPr id="18" name="Tekstin paikkamerkki 17">
            <a:extLst>
              <a:ext uri="{FF2B5EF4-FFF2-40B4-BE49-F238E27FC236}">
                <a16:creationId xmlns:a16="http://schemas.microsoft.com/office/drawing/2014/main" id="{9BEC9B05-0B7C-CD13-FC17-ED7EE7FB8F3F}"/>
              </a:ext>
            </a:extLst>
          </p:cNvPr>
          <p:cNvSpPr>
            <a:spLocks noGrp="1"/>
          </p:cNvSpPr>
          <p:nvPr>
            <p:ph type="body" sz="quarter" idx="4294967295"/>
          </p:nvPr>
        </p:nvSpPr>
        <p:spPr>
          <a:xfrm>
            <a:off x="9813925" y="2479675"/>
            <a:ext cx="2378075" cy="3452813"/>
          </a:xfrm>
        </p:spPr>
        <p:txBody>
          <a:bodyPr/>
          <a:lstStyle/>
          <a:p>
            <a:endParaRPr lang="fi-FI" sz="1600" dirty="0">
              <a:solidFill>
                <a:srgbClr val="FFFF00"/>
              </a:solidFill>
            </a:endParaRPr>
          </a:p>
          <a:p>
            <a:endParaRPr lang="fi-FI" sz="1600" b="0" i="0" dirty="0">
              <a:solidFill>
                <a:srgbClr val="FFFF00"/>
              </a:solidFill>
              <a:effectLst/>
              <a:latin typeface="H5PDroidSans"/>
            </a:endParaRPr>
          </a:p>
          <a:p>
            <a:endParaRPr lang="fi-FI" dirty="0"/>
          </a:p>
        </p:txBody>
      </p:sp>
    </p:spTree>
    <p:extLst>
      <p:ext uri="{BB962C8B-B14F-4D97-AF65-F5344CB8AC3E}">
        <p14:creationId xmlns:p14="http://schemas.microsoft.com/office/powerpoint/2010/main" val="140322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C0AA8AAC-E8D7-D1BE-686F-8F42D2060826}"/>
              </a:ext>
            </a:extLst>
          </p:cNvPr>
          <p:cNvSpPr>
            <a:spLocks noGrp="1"/>
          </p:cNvSpPr>
          <p:nvPr>
            <p:ph type="title"/>
          </p:nvPr>
        </p:nvSpPr>
        <p:spPr>
          <a:xfrm>
            <a:off x="6738180" y="422733"/>
            <a:ext cx="4650932" cy="931106"/>
          </a:xfrm>
        </p:spPr>
        <p:txBody>
          <a:bodyPr/>
          <a:lstStyle/>
          <a:p>
            <a:pPr algn="ctr"/>
            <a:r>
              <a:rPr lang="fi-FI" dirty="0"/>
              <a:t>Ulkopelaajan sijoittautuminen</a:t>
            </a:r>
          </a:p>
        </p:txBody>
      </p:sp>
      <p:sp>
        <p:nvSpPr>
          <p:cNvPr id="4" name="Tekstin paikkamerkki 3">
            <a:extLst>
              <a:ext uri="{FF2B5EF4-FFF2-40B4-BE49-F238E27FC236}">
                <a16:creationId xmlns:a16="http://schemas.microsoft.com/office/drawing/2014/main" id="{C162DFBE-FA68-6A1C-9C6A-A9FD54038A6F}"/>
              </a:ext>
            </a:extLst>
          </p:cNvPr>
          <p:cNvSpPr>
            <a:spLocks noGrp="1"/>
          </p:cNvSpPr>
          <p:nvPr>
            <p:ph type="body" sz="quarter" idx="12"/>
          </p:nvPr>
        </p:nvSpPr>
        <p:spPr>
          <a:xfrm>
            <a:off x="6751299" y="1483568"/>
            <a:ext cx="4637068" cy="2442432"/>
          </a:xfrm>
        </p:spPr>
        <p:txBody>
          <a:bodyPr/>
          <a:lstStyle/>
          <a:p>
            <a:pPr marL="285750" indent="-285750">
              <a:buFont typeface="Arial" panose="020B0604020202020204" pitchFamily="34" charset="0"/>
              <a:buChar char="•"/>
            </a:pPr>
            <a:r>
              <a:rPr lang="fi-FI" b="0" i="0" dirty="0">
                <a:solidFill>
                  <a:schemeClr val="tx1"/>
                </a:solidFill>
                <a:effectLst/>
                <a:latin typeface="H5PDroidSans"/>
              </a:rPr>
              <a:t>Lyöjän lyödessä on kaikilla ulkopelaajilla oltava </a:t>
            </a:r>
            <a:r>
              <a:rPr lang="fi-FI" b="1" i="0" dirty="0">
                <a:solidFill>
                  <a:schemeClr val="tx1"/>
                </a:solidFill>
                <a:effectLst/>
                <a:latin typeface="H5PDroidSans"/>
              </a:rPr>
              <a:t>kosketus varsinaiseen pelialueeseen </a:t>
            </a:r>
            <a:r>
              <a:rPr lang="fi-FI" b="0" i="0" dirty="0">
                <a:solidFill>
                  <a:schemeClr val="tx1"/>
                </a:solidFill>
                <a:effectLst/>
                <a:latin typeface="H5PDroidSans"/>
              </a:rPr>
              <a:t>eli oltava kenttärajojen sisäpuolella sillä hetkellä, kun pallo irtoaa lukkarin kädestä syöttöön.</a:t>
            </a:r>
          </a:p>
          <a:p>
            <a:pPr marL="285750" indent="-285750" algn="l">
              <a:buFont typeface="Arial" panose="020B0604020202020204" pitchFamily="34" charset="0"/>
              <a:buChar char="•"/>
            </a:pPr>
            <a:r>
              <a:rPr lang="fi-FI" b="1" i="0" dirty="0">
                <a:solidFill>
                  <a:schemeClr val="tx1"/>
                </a:solidFill>
                <a:effectLst/>
                <a:latin typeface="H5PDroidSans"/>
              </a:rPr>
              <a:t>1-2 tilanteessa kolmoskoppari on kenttärajojen ulkopuolella kun pallo irtoaa lukkarin kädestä syöttöön ja lyöjä lyö. Miten toimitaan?</a:t>
            </a:r>
          </a:p>
          <a:p>
            <a:pPr marL="645750" lvl="1" indent="-285750"/>
            <a:r>
              <a:rPr lang="fi-FI" b="0" i="0" dirty="0">
                <a:solidFill>
                  <a:schemeClr val="tx1"/>
                </a:solidFill>
                <a:effectLst/>
                <a:latin typeface="H5PDroidSans"/>
              </a:rPr>
              <a:t>Jos yksikin ulkopelaajista on varsinaisen pelialueen ulkopuolella, kun pallo irtoaa lukkarin kädestä syöttöön, </a:t>
            </a:r>
            <a:r>
              <a:rPr lang="fi-FI" b="1" i="0" dirty="0">
                <a:solidFill>
                  <a:schemeClr val="tx1"/>
                </a:solidFill>
                <a:effectLst/>
                <a:latin typeface="H5PDroidSans"/>
              </a:rPr>
              <a:t>ja lyöjä lyö</a:t>
            </a:r>
            <a:r>
              <a:rPr lang="fi-FI" b="0" i="0" dirty="0">
                <a:solidFill>
                  <a:schemeClr val="tx1"/>
                </a:solidFill>
                <a:effectLst/>
                <a:latin typeface="H5PDroidSans"/>
              </a:rPr>
              <a:t>, tuomitaan kärkietenijälle, edenneille etenijöille ja tarvittaessa lyöjälle </a:t>
            </a:r>
            <a:r>
              <a:rPr lang="fi-FI" b="1" i="0" dirty="0">
                <a:solidFill>
                  <a:schemeClr val="tx1"/>
                </a:solidFill>
                <a:effectLst/>
                <a:latin typeface="H5PDroidSans"/>
              </a:rPr>
              <a:t>vapaataivaloikeus</a:t>
            </a:r>
            <a:r>
              <a:rPr lang="fi-FI" b="0" i="0" dirty="0">
                <a:solidFill>
                  <a:schemeClr val="tx1"/>
                </a:solidFill>
                <a:effectLst/>
                <a:latin typeface="H5PDroidSans"/>
              </a:rPr>
              <a:t>.</a:t>
            </a:r>
          </a:p>
          <a:p>
            <a:pPr marL="285750" indent="-285750" algn="l">
              <a:buFont typeface="Arial" panose="020B0604020202020204" pitchFamily="34" charset="0"/>
              <a:buChar char="•"/>
            </a:pPr>
            <a:r>
              <a:rPr lang="fi-FI" b="1" i="0" dirty="0">
                <a:solidFill>
                  <a:schemeClr val="tx1"/>
                </a:solidFill>
                <a:effectLst/>
                <a:latin typeface="H5PDroidSans"/>
              </a:rPr>
              <a:t>1-2 tilanteessa kakkoskoppari on kenttärajojen ulkopuolella, mutta sisäpelaaja jättää lyömättä kaaren väärä huudon vuoksi. Syöttö putoaa lautasen ulkopuolelle. Miten toimitaan?</a:t>
            </a:r>
          </a:p>
          <a:p>
            <a:pPr marL="645750" lvl="1" indent="-285750"/>
            <a:r>
              <a:rPr lang="fi-FI" b="0" i="0" dirty="0">
                <a:solidFill>
                  <a:schemeClr val="tx1"/>
                </a:solidFill>
                <a:effectLst/>
                <a:latin typeface="H5PDroidSans"/>
              </a:rPr>
              <a:t>Jos rike on tapahtunut, mutta </a:t>
            </a:r>
            <a:r>
              <a:rPr lang="fi-FI" b="1" i="0" dirty="0">
                <a:solidFill>
                  <a:schemeClr val="tx1"/>
                </a:solidFill>
                <a:effectLst/>
                <a:latin typeface="H5PDroidSans"/>
              </a:rPr>
              <a:t>lyöjä ei lyö</a:t>
            </a:r>
            <a:r>
              <a:rPr lang="fi-FI" b="0" i="0" dirty="0">
                <a:solidFill>
                  <a:schemeClr val="tx1"/>
                </a:solidFill>
                <a:effectLst/>
                <a:latin typeface="H5PDroidSans"/>
              </a:rPr>
              <a:t>,</a:t>
            </a:r>
            <a:br>
              <a:rPr lang="fi-FI" b="0" i="0" dirty="0">
                <a:solidFill>
                  <a:schemeClr val="tx1"/>
                </a:solidFill>
                <a:effectLst/>
                <a:latin typeface="H5PDroidSans"/>
              </a:rPr>
            </a:br>
            <a:r>
              <a:rPr lang="fi-FI" b="0" i="0" dirty="0">
                <a:solidFill>
                  <a:schemeClr val="tx1"/>
                </a:solidFill>
                <a:effectLst/>
                <a:latin typeface="H5PDroidSans"/>
              </a:rPr>
              <a:t>tuomitaan </a:t>
            </a:r>
            <a:r>
              <a:rPr lang="fi-FI" b="1" i="0" dirty="0">
                <a:solidFill>
                  <a:schemeClr val="tx1"/>
                </a:solidFill>
                <a:effectLst/>
                <a:latin typeface="H5PDroidSans"/>
              </a:rPr>
              <a:t>oikean syötön</a:t>
            </a:r>
            <a:r>
              <a:rPr lang="fi-FI" b="0" i="0" dirty="0">
                <a:solidFill>
                  <a:schemeClr val="tx1"/>
                </a:solidFill>
                <a:effectLst/>
                <a:latin typeface="H5PDroidSans"/>
              </a:rPr>
              <a:t> vaatimukset täyttävä syöttö </a:t>
            </a:r>
            <a:r>
              <a:rPr lang="fi-FI" b="1" i="0" dirty="0">
                <a:solidFill>
                  <a:schemeClr val="tx1"/>
                </a:solidFill>
                <a:effectLst/>
                <a:latin typeface="H5PDroidSans"/>
              </a:rPr>
              <a:t>mitättömäksi</a:t>
            </a:r>
            <a:r>
              <a:rPr lang="fi-FI" b="0" i="0" dirty="0">
                <a:solidFill>
                  <a:schemeClr val="tx1"/>
                </a:solidFill>
                <a:effectLst/>
                <a:latin typeface="H5PDroidSans"/>
              </a:rPr>
              <a:t>. Väärä syöttö tuomitaan sen mukaan, mitä syötössä oli väärin.</a:t>
            </a:r>
          </a:p>
          <a:p>
            <a:endParaRPr lang="fi-FI" sz="1800" dirty="0">
              <a:solidFill>
                <a:schemeClr val="tx1"/>
              </a:solidFill>
            </a:endParaRPr>
          </a:p>
        </p:txBody>
      </p:sp>
      <p:sp>
        <p:nvSpPr>
          <p:cNvPr id="5" name="Dian numeron paikkamerkki 4">
            <a:extLst>
              <a:ext uri="{FF2B5EF4-FFF2-40B4-BE49-F238E27FC236}">
                <a16:creationId xmlns:a16="http://schemas.microsoft.com/office/drawing/2014/main" id="{075E4D6F-7EE6-5CA1-6464-B02862BE2422}"/>
              </a:ext>
            </a:extLst>
          </p:cNvPr>
          <p:cNvSpPr>
            <a:spLocks noGrp="1"/>
          </p:cNvSpPr>
          <p:nvPr>
            <p:ph type="sldNum" sz="quarter" idx="4"/>
          </p:nvPr>
        </p:nvSpPr>
        <p:spPr/>
        <p:txBody>
          <a:bodyPr/>
          <a:lstStyle/>
          <a:p>
            <a:fld id="{9608370A-2412-4745-B600-C478B229E67F}" type="slidenum">
              <a:rPr lang="fi-FI" smtClean="0"/>
              <a:pPr/>
              <a:t>17</a:t>
            </a:fld>
            <a:endParaRPr lang="fi-FI" dirty="0"/>
          </a:p>
        </p:txBody>
      </p:sp>
      <p:sp>
        <p:nvSpPr>
          <p:cNvPr id="2" name="Tekstin paikkamerkki 1">
            <a:extLst>
              <a:ext uri="{FF2B5EF4-FFF2-40B4-BE49-F238E27FC236}">
                <a16:creationId xmlns:a16="http://schemas.microsoft.com/office/drawing/2014/main" id="{2DF72071-8EBF-C5F0-0DCE-2F73CB479F5E}"/>
              </a:ext>
            </a:extLst>
          </p:cNvPr>
          <p:cNvSpPr>
            <a:spLocks noGrp="1"/>
          </p:cNvSpPr>
          <p:nvPr>
            <p:ph type="body" sz="quarter" idx="4294967295"/>
          </p:nvPr>
        </p:nvSpPr>
        <p:spPr>
          <a:xfrm>
            <a:off x="6326155" y="1353839"/>
            <a:ext cx="5865845" cy="4637386"/>
          </a:xfrm>
        </p:spPr>
        <p:txBody>
          <a:bodyPr/>
          <a:lstStyle/>
          <a:p>
            <a:endParaRPr lang="fi-FI" dirty="0"/>
          </a:p>
          <a:p>
            <a:endParaRPr lang="fi-FI" dirty="0"/>
          </a:p>
        </p:txBody>
      </p:sp>
      <p:pic>
        <p:nvPicPr>
          <p:cNvPr id="12" name="Kuvan paikkamerkki 11" descr="Kuva, joka sisältää kohteen piha-, henkilö, urheilu, vaate&#10;&#10;Kuvaus luotu automaattisesti">
            <a:extLst>
              <a:ext uri="{FF2B5EF4-FFF2-40B4-BE49-F238E27FC236}">
                <a16:creationId xmlns:a16="http://schemas.microsoft.com/office/drawing/2014/main" id="{6B937F8E-8F02-B4BF-755F-54FD0472B87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70" r="20370"/>
          <a:stretch>
            <a:fillRect/>
          </a:stretch>
        </p:blipFill>
        <p:spPr/>
      </p:pic>
    </p:spTree>
    <p:extLst>
      <p:ext uri="{BB962C8B-B14F-4D97-AF65-F5344CB8AC3E}">
        <p14:creationId xmlns:p14="http://schemas.microsoft.com/office/powerpoint/2010/main" val="177207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tsikko 7">
            <a:extLst>
              <a:ext uri="{FF2B5EF4-FFF2-40B4-BE49-F238E27FC236}">
                <a16:creationId xmlns:a16="http://schemas.microsoft.com/office/drawing/2014/main" id="{B7531BAD-88BD-3A30-C040-373D57EC3FD0}"/>
              </a:ext>
            </a:extLst>
          </p:cNvPr>
          <p:cNvSpPr>
            <a:spLocks noGrp="1"/>
          </p:cNvSpPr>
          <p:nvPr>
            <p:ph type="title"/>
          </p:nvPr>
        </p:nvSpPr>
        <p:spPr>
          <a:xfrm>
            <a:off x="480961" y="548464"/>
            <a:ext cx="4164426" cy="2228074"/>
          </a:xfrm>
        </p:spPr>
        <p:txBody>
          <a:bodyPr vert="horz" lIns="91440" tIns="45720" rIns="91440" bIns="45720" rtlCol="0" anchor="ctr">
            <a:normAutofit/>
          </a:bodyPr>
          <a:lstStyle/>
          <a:p>
            <a:r>
              <a:rPr lang="en-US" sz="4000" dirty="0" err="1">
                <a:solidFill>
                  <a:schemeClr val="tx1"/>
                </a:solidFill>
                <a:latin typeface="+mj-lt"/>
                <a:ea typeface="+mj-ea"/>
                <a:cs typeface="+mj-cs"/>
              </a:rPr>
              <a:t>Väärä</a:t>
            </a:r>
            <a:r>
              <a:rPr lang="en-US" sz="4000" dirty="0">
                <a:solidFill>
                  <a:schemeClr val="tx1"/>
                </a:solidFill>
                <a:latin typeface="+mj-lt"/>
                <a:ea typeface="+mj-ea"/>
                <a:cs typeface="+mj-cs"/>
              </a:rPr>
              <a:t> </a:t>
            </a:r>
            <a:r>
              <a:rPr lang="en-US" sz="4000" dirty="0" err="1">
                <a:solidFill>
                  <a:schemeClr val="tx1"/>
                </a:solidFill>
                <a:latin typeface="+mj-lt"/>
                <a:ea typeface="+mj-ea"/>
                <a:cs typeface="+mj-cs"/>
              </a:rPr>
              <a:t>vihellys</a:t>
            </a:r>
            <a:endParaRPr lang="en-US" sz="4000" dirty="0">
              <a:solidFill>
                <a:schemeClr val="tx1"/>
              </a:solidFill>
              <a:latin typeface="+mj-lt"/>
              <a:ea typeface="+mj-ea"/>
              <a:cs typeface="+mj-cs"/>
            </a:endParaRPr>
          </a:p>
        </p:txBody>
      </p:sp>
      <p:sp>
        <p:nvSpPr>
          <p:cNvPr id="9" name="Tekstin paikkamerkki 8">
            <a:extLst>
              <a:ext uri="{FF2B5EF4-FFF2-40B4-BE49-F238E27FC236}">
                <a16:creationId xmlns:a16="http://schemas.microsoft.com/office/drawing/2014/main" id="{067B462D-433B-1617-7EEB-CEC659E41DC9}"/>
              </a:ext>
            </a:extLst>
          </p:cNvPr>
          <p:cNvSpPr>
            <a:spLocks noGrp="1"/>
          </p:cNvSpPr>
          <p:nvPr>
            <p:ph type="body" sz="quarter" idx="12"/>
          </p:nvPr>
        </p:nvSpPr>
        <p:spPr>
          <a:xfrm>
            <a:off x="473199" y="2071397"/>
            <a:ext cx="4164427" cy="4034124"/>
          </a:xfrm>
        </p:spPr>
        <p:txBody>
          <a:bodyPr vert="horz" lIns="91440" tIns="45720" rIns="91440" bIns="45720" rtlCol="0">
            <a:normAutofit lnSpcReduction="10000"/>
          </a:bodyPr>
          <a:lstStyle/>
          <a:p>
            <a:pPr indent="-228600">
              <a:buFont typeface="Arial" panose="020B0604020202020204" pitchFamily="34" charset="0"/>
              <a:buChar char="•"/>
            </a:pP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Mikäli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tuomari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viheltää</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virheellisesti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laittomaksi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lyönnin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joka</a:t>
            </a:r>
            <a:r>
              <a:rPr lang="en-US" b="0" i="0" dirty="0">
                <a:solidFill>
                  <a:schemeClr val="tx1"/>
                </a:solidFill>
                <a:effectLst/>
                <a:latin typeface="+mn-lt"/>
                <a:ea typeface="+mn-ea"/>
                <a:cs typeface="+mn-cs"/>
              </a:rPr>
              <a:t> on </a:t>
            </a:r>
            <a:r>
              <a:rPr lang="en-US" b="1" i="0" dirty="0" err="1">
                <a:solidFill>
                  <a:schemeClr val="tx1"/>
                </a:solidFill>
                <a:effectLst/>
                <a:latin typeface="+mn-lt"/>
                <a:ea typeface="+mn-ea"/>
                <a:cs typeface="+mn-cs"/>
              </a:rPr>
              <a:t>tavoittamaton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laillinen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läpilyönti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tilanne</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tuomitaan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siten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kuin</a:t>
            </a:r>
            <a:r>
              <a:rPr lang="en-US" b="0" i="0" dirty="0">
                <a:solidFill>
                  <a:schemeClr val="tx1"/>
                </a:solidFill>
                <a:effectLst/>
                <a:latin typeface="+mn-lt"/>
                <a:ea typeface="+mn-ea"/>
                <a:cs typeface="+mn-cs"/>
              </a:rPr>
              <a:t> se </a:t>
            </a:r>
            <a:r>
              <a:rPr lang="en-US" b="0" i="0" dirty="0" err="1">
                <a:solidFill>
                  <a:schemeClr val="tx1"/>
                </a:solidFill>
                <a:effectLst/>
                <a:latin typeface="+mn-lt"/>
                <a:ea typeface="+mn-ea"/>
                <a:cs typeface="+mn-cs"/>
              </a:rPr>
              <a:t>olisi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edennyt</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ilman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vihellystä</a:t>
            </a:r>
            <a:endParaRPr lang="en-US" b="0" i="0" dirty="0">
              <a:solidFill>
                <a:schemeClr val="tx1"/>
              </a:solidFill>
              <a:effectLst/>
              <a:latin typeface="+mn-lt"/>
              <a:ea typeface="+mn-ea"/>
              <a:cs typeface="+mn-cs"/>
            </a:endParaRPr>
          </a:p>
          <a:p>
            <a:pPr indent="-228600">
              <a:buFont typeface="Arial" panose="020B0604020202020204" pitchFamily="34" charset="0"/>
              <a:buChar char="•"/>
            </a:pP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Pelituomari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voi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siirtää</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pelaajia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eteenpäin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kuten</a:t>
            </a:r>
            <a:r>
              <a:rPr lang="en-US" b="0" i="0" dirty="0">
                <a:solidFill>
                  <a:schemeClr val="tx1"/>
                </a:solidFill>
                <a:effectLst/>
                <a:latin typeface="+mn-lt"/>
                <a:ea typeface="+mn-ea"/>
                <a:cs typeface="+mn-cs"/>
              </a:rPr>
              <a:t> he </a:t>
            </a:r>
            <a:r>
              <a:rPr lang="en-US" b="0" i="0" dirty="0" err="1">
                <a:solidFill>
                  <a:schemeClr val="tx1"/>
                </a:solidFill>
                <a:effectLst/>
                <a:latin typeface="+mn-lt"/>
                <a:ea typeface="+mn-ea"/>
                <a:cs typeface="+mn-cs"/>
              </a:rPr>
              <a:t>olisivat</a:t>
            </a:r>
            <a:r>
              <a:rPr lang="en-US" b="0" i="0" dirty="0">
                <a:solidFill>
                  <a:schemeClr val="tx1"/>
                </a:solidFill>
                <a:effectLst/>
                <a:latin typeface="+mn-lt"/>
                <a:ea typeface="+mn-ea"/>
                <a:cs typeface="+mn-cs"/>
              </a:rPr>
              <a:t> </a:t>
            </a:r>
            <a:r>
              <a:rPr lang="en-US" b="1" i="0" dirty="0" err="1">
                <a:solidFill>
                  <a:schemeClr val="tx1"/>
                </a:solidFill>
                <a:effectLst/>
                <a:latin typeface="+mn-lt"/>
                <a:ea typeface="+mn-ea"/>
                <a:cs typeface="+mn-cs"/>
              </a:rPr>
              <a:t>pelituomarin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harkinnan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mukaan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edenneet</a:t>
            </a:r>
            <a:endParaRPr lang="en-US" b="0" i="0" dirty="0">
              <a:solidFill>
                <a:schemeClr val="tx1"/>
              </a:solidFill>
              <a:effectLst/>
              <a:latin typeface="+mn-lt"/>
              <a:ea typeface="+mn-ea"/>
              <a:cs typeface="+mn-cs"/>
            </a:endParaRPr>
          </a:p>
          <a:p>
            <a:pPr indent="-228600">
              <a:buFont typeface="Arial" panose="020B0604020202020204" pitchFamily="34" charset="0"/>
              <a:buChar char="•"/>
            </a:pP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Samoin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voidaan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toimia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tilanteessa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jossa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etenijä</a:t>
            </a:r>
            <a:r>
              <a:rPr lang="en-US" b="0" i="0" dirty="0">
                <a:solidFill>
                  <a:schemeClr val="tx1"/>
                </a:solidFill>
                <a:effectLst/>
                <a:latin typeface="+mn-lt"/>
                <a:ea typeface="+mn-ea"/>
                <a:cs typeface="+mn-cs"/>
              </a:rPr>
              <a:t> </a:t>
            </a:r>
            <a:r>
              <a:rPr lang="en-US" b="1" i="0" dirty="0" err="1">
                <a:solidFill>
                  <a:schemeClr val="tx1"/>
                </a:solidFill>
                <a:effectLst/>
                <a:latin typeface="+mn-lt"/>
                <a:ea typeface="+mn-ea"/>
                <a:cs typeface="+mn-cs"/>
              </a:rPr>
              <a:t>etenee</a:t>
            </a:r>
            <a:r>
              <a:rPr lang="en-US" b="1" i="0" dirty="0">
                <a:solidFill>
                  <a:schemeClr val="tx1"/>
                </a:solidFill>
                <a:effectLst/>
                <a:latin typeface="+mn-lt"/>
                <a:ea typeface="+mn-ea"/>
                <a:cs typeface="+mn-cs"/>
              </a:rPr>
              <a:t> 3-pesältä </a:t>
            </a:r>
            <a:r>
              <a:rPr lang="en-US" b="1" i="0" dirty="0" err="1">
                <a:solidFill>
                  <a:schemeClr val="tx1"/>
                </a:solidFill>
                <a:effectLst/>
                <a:latin typeface="+mn-lt"/>
                <a:ea typeface="+mn-ea"/>
                <a:cs typeface="+mn-cs"/>
              </a:rPr>
              <a:t>kotipesää</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kohti</a:t>
            </a:r>
            <a:r>
              <a:rPr lang="en-US" b="1" i="0" dirty="0">
                <a:solidFill>
                  <a:schemeClr val="tx1"/>
                </a:solidFill>
                <a:effectLst/>
                <a:latin typeface="+mn-lt"/>
                <a:ea typeface="+mn-ea"/>
                <a:cs typeface="+mn-cs"/>
              </a:rPr>
              <a:t> </a:t>
            </a:r>
            <a:r>
              <a:rPr lang="en-US" b="0" i="0" dirty="0">
                <a:solidFill>
                  <a:schemeClr val="tx1"/>
                </a:solidFill>
                <a:effectLst/>
                <a:latin typeface="+mn-lt"/>
                <a:ea typeface="+mn-ea"/>
                <a:cs typeface="+mn-cs"/>
              </a:rPr>
              <a:t>ja </a:t>
            </a:r>
            <a:r>
              <a:rPr lang="en-US" b="0" i="0" dirty="0" err="1">
                <a:solidFill>
                  <a:schemeClr val="tx1"/>
                </a:solidFill>
                <a:effectLst/>
                <a:latin typeface="+mn-lt"/>
                <a:ea typeface="+mn-ea"/>
                <a:cs typeface="+mn-cs"/>
              </a:rPr>
              <a:t>laillinen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lyönti</a:t>
            </a:r>
            <a:r>
              <a:rPr lang="en-US" b="0" i="0" dirty="0">
                <a:solidFill>
                  <a:schemeClr val="tx1"/>
                </a:solidFill>
                <a:effectLst/>
                <a:latin typeface="+mn-lt"/>
                <a:ea typeface="+mn-ea"/>
                <a:cs typeface="+mn-cs"/>
              </a:rPr>
              <a:t> on </a:t>
            </a:r>
            <a:r>
              <a:rPr lang="en-US" b="0" i="0" dirty="0" err="1">
                <a:solidFill>
                  <a:schemeClr val="tx1"/>
                </a:solidFill>
                <a:effectLst/>
                <a:latin typeface="+mn-lt"/>
                <a:ea typeface="+mn-ea"/>
                <a:cs typeface="+mn-cs"/>
              </a:rPr>
              <a:t>vihelletty</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virheellisesti</a:t>
            </a:r>
            <a:endParaRPr lang="en-US" b="0" i="0" dirty="0">
              <a:solidFill>
                <a:schemeClr val="tx1"/>
              </a:solidFill>
              <a:effectLst/>
              <a:latin typeface="+mn-lt"/>
              <a:ea typeface="+mn-ea"/>
              <a:cs typeface="+mn-cs"/>
            </a:endParaRPr>
          </a:p>
          <a:p>
            <a:pPr indent="-228600">
              <a:buFont typeface="Arial" panose="020B0604020202020204" pitchFamily="34" charset="0"/>
              <a:buChar char="•"/>
            </a:pP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Muunlaisissa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lyönneissä</a:t>
            </a:r>
            <a:r>
              <a:rPr lang="en-US" b="0" i="0" dirty="0">
                <a:solidFill>
                  <a:schemeClr val="tx1"/>
                </a:solidFill>
                <a:effectLst/>
                <a:latin typeface="+mn-lt"/>
                <a:ea typeface="+mn-ea"/>
                <a:cs typeface="+mn-cs"/>
              </a:rPr>
              <a:t> </a:t>
            </a:r>
            <a:r>
              <a:rPr lang="en-US" b="1" i="0" dirty="0" err="1">
                <a:solidFill>
                  <a:schemeClr val="tx1"/>
                </a:solidFill>
                <a:effectLst/>
                <a:latin typeface="+mn-lt"/>
                <a:ea typeface="+mn-ea"/>
                <a:cs typeface="+mn-cs"/>
              </a:rPr>
              <a:t>peliteot</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mitätöidään</a:t>
            </a:r>
            <a:r>
              <a:rPr lang="en-US" b="1" i="0" dirty="0">
                <a:solidFill>
                  <a:schemeClr val="tx1"/>
                </a:solidFill>
                <a:effectLst/>
                <a:latin typeface="+mn-lt"/>
                <a:ea typeface="+mn-ea"/>
                <a:cs typeface="+mn-cs"/>
              </a:rPr>
              <a:t> </a:t>
            </a:r>
            <a:r>
              <a:rPr lang="en-US" b="0" i="0" dirty="0">
                <a:solidFill>
                  <a:schemeClr val="tx1"/>
                </a:solidFill>
                <a:effectLst/>
                <a:latin typeface="+mn-lt"/>
                <a:ea typeface="+mn-ea"/>
                <a:cs typeface="+mn-cs"/>
              </a:rPr>
              <a:t>ja </a:t>
            </a:r>
            <a:r>
              <a:rPr lang="en-US" b="1" i="0" dirty="0" err="1">
                <a:solidFill>
                  <a:schemeClr val="tx1"/>
                </a:solidFill>
                <a:effectLst/>
                <a:latin typeface="+mn-lt"/>
                <a:ea typeface="+mn-ea"/>
                <a:cs typeface="+mn-cs"/>
              </a:rPr>
              <a:t>tilanne</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pelataan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uudestaan</a:t>
            </a:r>
            <a:endParaRPr lang="en-US" b="1" i="0" dirty="0">
              <a:solidFill>
                <a:schemeClr val="tx1"/>
              </a:solidFill>
              <a:effectLst/>
              <a:latin typeface="+mn-lt"/>
              <a:ea typeface="+mn-ea"/>
              <a:cs typeface="+mn-cs"/>
            </a:endParaRPr>
          </a:p>
          <a:p>
            <a:pPr indent="-228600">
              <a:buFont typeface="Arial" panose="020B0604020202020204" pitchFamily="34" charset="0"/>
              <a:buChar char="•"/>
            </a:pPr>
            <a:r>
              <a:rPr lang="en-US" b="0" i="0" dirty="0">
                <a:solidFill>
                  <a:schemeClr val="tx1"/>
                </a:solidFill>
                <a:effectLst/>
                <a:latin typeface="+mn-lt"/>
                <a:ea typeface="+mn-ea"/>
                <a:cs typeface="+mn-cs"/>
                <a:hlinkClick r:id="rId2"/>
              </a:rPr>
              <a:t>https://youtu.be/JlNN1I6ZoFI</a:t>
            </a:r>
            <a:r>
              <a:rPr lang="en-US" dirty="0">
                <a:solidFill>
                  <a:schemeClr val="tx1"/>
                </a:solidFill>
                <a:latin typeface="+mn-lt"/>
                <a:ea typeface="+mn-ea"/>
                <a:cs typeface="+mn-cs"/>
              </a:rPr>
              <a:t> </a:t>
            </a:r>
          </a:p>
          <a:p>
            <a:pPr indent="-228600">
              <a:buFont typeface="Arial" panose="020B0604020202020204" pitchFamily="34" charset="0"/>
              <a:buChar char="•"/>
            </a:pPr>
            <a:r>
              <a:rPr lang="en-US" dirty="0" err="1">
                <a:solidFill>
                  <a:schemeClr val="tx1"/>
                </a:solidFill>
                <a:latin typeface="+mn-lt"/>
                <a:ea typeface="+mn-ea"/>
                <a:cs typeface="+mn-cs"/>
              </a:rPr>
              <a:t>Siirretty</a:t>
            </a:r>
            <a:r>
              <a:rPr lang="en-US" dirty="0">
                <a:solidFill>
                  <a:schemeClr val="tx1"/>
                </a:solidFill>
                <a:latin typeface="+mn-lt"/>
                <a:ea typeface="+mn-ea"/>
                <a:cs typeface="+mn-cs"/>
              </a:rPr>
              <a:t> </a:t>
            </a:r>
            <a:r>
              <a:rPr lang="en-US" dirty="0" err="1">
                <a:solidFill>
                  <a:schemeClr val="tx1"/>
                </a:solidFill>
                <a:latin typeface="+mn-lt"/>
                <a:ea typeface="+mn-ea"/>
                <a:cs typeface="+mn-cs"/>
              </a:rPr>
              <a:t>ratkaisun</a:t>
            </a:r>
            <a:r>
              <a:rPr lang="en-US" dirty="0">
                <a:solidFill>
                  <a:schemeClr val="tx1"/>
                </a:solidFill>
                <a:latin typeface="+mn-lt"/>
                <a:ea typeface="+mn-ea"/>
                <a:cs typeface="+mn-cs"/>
              </a:rPr>
              <a:t> </a:t>
            </a:r>
            <a:r>
              <a:rPr lang="en-US" dirty="0" err="1">
                <a:solidFill>
                  <a:schemeClr val="tx1"/>
                </a:solidFill>
                <a:latin typeface="+mn-lt"/>
                <a:ea typeface="+mn-ea"/>
                <a:cs typeface="+mn-cs"/>
              </a:rPr>
              <a:t>käyttö</a:t>
            </a:r>
            <a:r>
              <a:rPr lang="en-US" dirty="0">
                <a:solidFill>
                  <a:schemeClr val="tx1"/>
                </a:solidFill>
                <a:latin typeface="+mn-lt"/>
                <a:ea typeface="+mn-ea"/>
                <a:cs typeface="+mn-cs"/>
              </a:rPr>
              <a:t> </a:t>
            </a:r>
            <a:r>
              <a:rPr lang="en-US" dirty="0" err="1">
                <a:solidFill>
                  <a:schemeClr val="tx1"/>
                </a:solidFill>
                <a:latin typeface="+mn-lt"/>
                <a:ea typeface="+mn-ea"/>
                <a:cs typeface="+mn-cs"/>
              </a:rPr>
              <a:t>väärässä</a:t>
            </a:r>
            <a:r>
              <a:rPr lang="en-US" dirty="0">
                <a:solidFill>
                  <a:schemeClr val="tx1"/>
                </a:solidFill>
                <a:latin typeface="+mn-lt"/>
                <a:ea typeface="+mn-ea"/>
                <a:cs typeface="+mn-cs"/>
              </a:rPr>
              <a:t> </a:t>
            </a:r>
            <a:r>
              <a:rPr lang="en-US" dirty="0" err="1">
                <a:solidFill>
                  <a:schemeClr val="tx1"/>
                </a:solidFill>
                <a:latin typeface="+mn-lt"/>
                <a:ea typeface="+mn-ea"/>
                <a:cs typeface="+mn-cs"/>
              </a:rPr>
              <a:t>vihellyksessä</a:t>
            </a:r>
            <a:endParaRPr lang="en-US" dirty="0">
              <a:solidFill>
                <a:schemeClr val="tx1"/>
              </a:solidFill>
              <a:latin typeface="+mn-lt"/>
              <a:ea typeface="+mn-ea"/>
              <a:cs typeface="+mn-cs"/>
            </a:endParaRPr>
          </a:p>
          <a:p>
            <a:pPr indent="-228600">
              <a:buFont typeface="Arial" panose="020B0604020202020204" pitchFamily="34" charset="0"/>
              <a:buChar char="•"/>
            </a:pPr>
            <a:r>
              <a:rPr lang="en-US" b="0" i="0" dirty="0">
                <a:solidFill>
                  <a:schemeClr val="tx1"/>
                </a:solidFill>
                <a:effectLst/>
                <a:latin typeface="+mn-lt"/>
                <a:ea typeface="+mn-ea"/>
                <a:cs typeface="+mn-cs"/>
                <a:hlinkClick r:id="rId3"/>
              </a:rPr>
              <a:t>https://youtu.be/aI73YqPuYhs</a:t>
            </a:r>
            <a:r>
              <a:rPr lang="en-US" b="0" i="0" dirty="0">
                <a:solidFill>
                  <a:schemeClr val="tx1"/>
                </a:solidFill>
                <a:effectLst/>
                <a:latin typeface="+mn-lt"/>
                <a:ea typeface="+mn-ea"/>
                <a:cs typeface="+mn-cs"/>
              </a:rPr>
              <a:t> </a:t>
            </a:r>
          </a:p>
          <a:p>
            <a:pPr indent="-228600">
              <a:buFont typeface="Arial" panose="020B0604020202020204" pitchFamily="34" charset="0"/>
              <a:buChar char="•"/>
            </a:pPr>
            <a:endParaRPr lang="en-US" sz="1100" dirty="0">
              <a:solidFill>
                <a:schemeClr val="tx1"/>
              </a:solidFill>
              <a:latin typeface="+mn-lt"/>
              <a:ea typeface="+mn-ea"/>
              <a:cs typeface="+mn-cs"/>
            </a:endParaRPr>
          </a:p>
        </p:txBody>
      </p:sp>
      <p:pic>
        <p:nvPicPr>
          <p:cNvPr id="4" name="Kuvan paikkamerkki 3" descr="Kuva, joka sisältää kohteen piha-, maa, urheilu, jalkineet&#10;&#10;Kuvaus luotu automaattisesti">
            <a:extLst>
              <a:ext uri="{FF2B5EF4-FFF2-40B4-BE49-F238E27FC236}">
                <a16:creationId xmlns:a16="http://schemas.microsoft.com/office/drawing/2014/main" id="{245BBC18-5648-8011-1551-30B57B8FC4F0}"/>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5050" r="15049" b="-1"/>
          <a:stretch/>
        </p:blipFill>
        <p:spPr>
          <a:xfrm>
            <a:off x="5010386" y="10"/>
            <a:ext cx="7181613" cy="6857990"/>
          </a:xfrm>
          <a:prstGeom prst="rect">
            <a:avLst/>
          </a:prstGeom>
          <a:effectLst/>
        </p:spPr>
      </p:pic>
      <p:sp>
        <p:nvSpPr>
          <p:cNvPr id="7" name="Dian numeron paikkamerkki 6">
            <a:extLst>
              <a:ext uri="{FF2B5EF4-FFF2-40B4-BE49-F238E27FC236}">
                <a16:creationId xmlns:a16="http://schemas.microsoft.com/office/drawing/2014/main" id="{56FB9C61-E7E2-67B0-69CA-468BB00941FE}"/>
              </a:ext>
            </a:extLst>
          </p:cNvPr>
          <p:cNvSpPr>
            <a:spLocks noGrp="1"/>
          </p:cNvSpPr>
          <p:nvPr>
            <p:ph type="sldNum" sz="quarter" idx="4"/>
          </p:nvPr>
        </p:nvSpPr>
        <p:spPr>
          <a:xfrm>
            <a:off x="10200102" y="6356350"/>
            <a:ext cx="1153697"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18</a:t>
            </a:fld>
            <a:endParaRPr lang="en-US" sz="1200" b="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238687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tsikko 7">
            <a:extLst>
              <a:ext uri="{FF2B5EF4-FFF2-40B4-BE49-F238E27FC236}">
                <a16:creationId xmlns:a16="http://schemas.microsoft.com/office/drawing/2014/main" id="{9078DB22-5146-DED7-D093-AEF0388166FD}"/>
              </a:ext>
            </a:extLst>
          </p:cNvPr>
          <p:cNvSpPr>
            <a:spLocks noGrp="1"/>
          </p:cNvSpPr>
          <p:nvPr>
            <p:ph type="title"/>
          </p:nvPr>
        </p:nvSpPr>
        <p:spPr>
          <a:xfrm>
            <a:off x="603443" y="365125"/>
            <a:ext cx="4050854" cy="1938076"/>
          </a:xfrm>
        </p:spPr>
        <p:txBody>
          <a:bodyPr vert="horz" lIns="91440" tIns="45720" rIns="91440" bIns="45720" rtlCol="0" anchor="ctr">
            <a:normAutofit/>
          </a:bodyPr>
          <a:lstStyle/>
          <a:p>
            <a:r>
              <a:rPr lang="en-US" sz="4400" kern="1200" dirty="0" err="1">
                <a:solidFill>
                  <a:schemeClr val="tx1"/>
                </a:solidFill>
                <a:latin typeface="+mj-lt"/>
                <a:ea typeface="+mj-ea"/>
                <a:cs typeface="+mj-cs"/>
              </a:rPr>
              <a:t>Tuomaripallo</a:t>
            </a:r>
            <a:endParaRPr lang="en-US" sz="4400" kern="1200" dirty="0">
              <a:solidFill>
                <a:schemeClr val="tx1"/>
              </a:solidFill>
              <a:latin typeface="+mj-lt"/>
              <a:ea typeface="+mj-ea"/>
              <a:cs typeface="+mj-cs"/>
            </a:endParaRPr>
          </a:p>
        </p:txBody>
      </p:sp>
      <p:sp>
        <p:nvSpPr>
          <p:cNvPr id="9" name="Tekstin paikkamerkki 8">
            <a:extLst>
              <a:ext uri="{FF2B5EF4-FFF2-40B4-BE49-F238E27FC236}">
                <a16:creationId xmlns:a16="http://schemas.microsoft.com/office/drawing/2014/main" id="{B8E93C5D-D634-4ED2-9596-E1845EC4B70A}"/>
              </a:ext>
            </a:extLst>
          </p:cNvPr>
          <p:cNvSpPr>
            <a:spLocks noGrp="1"/>
          </p:cNvSpPr>
          <p:nvPr>
            <p:ph type="body" sz="quarter" idx="12"/>
          </p:nvPr>
        </p:nvSpPr>
        <p:spPr>
          <a:xfrm>
            <a:off x="606490" y="1875453"/>
            <a:ext cx="4047807" cy="4301509"/>
          </a:xfrm>
        </p:spPr>
        <p:txBody>
          <a:bodyPr vert="horz" lIns="91440" tIns="45720" rIns="91440" bIns="45720" rtlCol="0">
            <a:normAutofit lnSpcReduction="10000"/>
          </a:bodyPr>
          <a:lstStyle/>
          <a:p>
            <a:pPr indent="-228600">
              <a:buFont typeface="Arial" panose="020B0604020202020204" pitchFamily="34" charset="0"/>
              <a:buChar char="•"/>
            </a:pP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Tuomaripalloa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käytetään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mikäli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tuomarin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vihellys</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myöhästyy</a:t>
            </a:r>
            <a:r>
              <a:rPr lang="en-US" b="0" i="0" dirty="0">
                <a:solidFill>
                  <a:schemeClr val="tx1"/>
                </a:solidFill>
                <a:effectLst/>
                <a:latin typeface="+mn-lt"/>
                <a:ea typeface="+mn-ea"/>
                <a:cs typeface="+mn-cs"/>
              </a:rPr>
              <a:t> tai </a:t>
            </a:r>
            <a:r>
              <a:rPr lang="en-US" b="0" i="0" dirty="0" err="1">
                <a:solidFill>
                  <a:schemeClr val="tx1"/>
                </a:solidFill>
                <a:effectLst/>
                <a:latin typeface="+mn-lt"/>
                <a:ea typeface="+mn-ea"/>
                <a:cs typeface="+mn-cs"/>
              </a:rPr>
              <a:t>peli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katkaistaan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kesken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tilanteen</a:t>
            </a:r>
            <a:r>
              <a:rPr lang="en-US" b="0" i="0" dirty="0">
                <a:solidFill>
                  <a:schemeClr val="tx1"/>
                </a:solidFill>
                <a:effectLst/>
                <a:latin typeface="+mn-lt"/>
                <a:ea typeface="+mn-ea"/>
                <a:cs typeface="+mn-cs"/>
              </a:rPr>
              <a:t>(</a:t>
            </a:r>
            <a:r>
              <a:rPr lang="en-US" b="0" i="0" dirty="0" err="1">
                <a:solidFill>
                  <a:schemeClr val="tx1"/>
                </a:solidFill>
                <a:effectLst/>
                <a:latin typeface="+mn-lt"/>
                <a:ea typeface="+mn-ea"/>
                <a:cs typeface="+mn-cs"/>
              </a:rPr>
              <a:t>esim</a:t>
            </a:r>
            <a:r>
              <a:rPr lang="en-US" dirty="0">
                <a:solidFill>
                  <a:schemeClr val="tx1"/>
                </a:solidFill>
                <a:latin typeface="+mn-lt"/>
                <a:ea typeface="+mn-ea"/>
                <a:cs typeface="+mn-cs"/>
              </a:rPr>
              <a:t>. </a:t>
            </a:r>
            <a:r>
              <a:rPr lang="en-US" dirty="0" err="1">
                <a:solidFill>
                  <a:schemeClr val="tx1"/>
                </a:solidFill>
                <a:latin typeface="+mn-lt"/>
                <a:ea typeface="+mn-ea"/>
                <a:cs typeface="+mn-cs"/>
              </a:rPr>
              <a:t>loukkaantuminen</a:t>
            </a:r>
            <a:r>
              <a:rPr lang="en-US" dirty="0">
                <a:solidFill>
                  <a:schemeClr val="tx1"/>
                </a:solidFill>
                <a:latin typeface="+mn-lt"/>
                <a:ea typeface="+mn-ea"/>
                <a:cs typeface="+mn-cs"/>
              </a:rPr>
              <a:t>)</a:t>
            </a:r>
            <a:r>
              <a:rPr lang="en-US" b="0" i="0" dirty="0">
                <a:solidFill>
                  <a:schemeClr val="tx1"/>
                </a:solidFill>
                <a:effectLst/>
                <a:latin typeface="+mn-lt"/>
                <a:ea typeface="+mn-ea"/>
                <a:cs typeface="+mn-cs"/>
              </a:rPr>
              <a:t>.</a:t>
            </a:r>
          </a:p>
          <a:p>
            <a:pPr indent="-228600">
              <a:buFont typeface="Arial" panose="020B0604020202020204" pitchFamily="34" charset="0"/>
              <a:buChar char="•"/>
            </a:pP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Peliä</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jatketaan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tuomaripallolla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jolloin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etenijät</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sijoitetaan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kentälle</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niihin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kohtiin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missä</a:t>
            </a:r>
            <a:r>
              <a:rPr lang="en-US" b="0" i="0" dirty="0">
                <a:solidFill>
                  <a:schemeClr val="tx1"/>
                </a:solidFill>
                <a:effectLst/>
                <a:latin typeface="+mn-lt"/>
                <a:ea typeface="+mn-ea"/>
                <a:cs typeface="+mn-cs"/>
              </a:rPr>
              <a:t> he </a:t>
            </a:r>
            <a:r>
              <a:rPr lang="en-US" b="0" i="0" dirty="0" err="1">
                <a:solidFill>
                  <a:schemeClr val="tx1"/>
                </a:solidFill>
                <a:effectLst/>
                <a:latin typeface="+mn-lt"/>
                <a:ea typeface="+mn-ea"/>
                <a:cs typeface="+mn-cs"/>
              </a:rPr>
              <a:t>olisivat</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tuomarin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harkinnan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mukaan</a:t>
            </a:r>
            <a:r>
              <a:rPr lang="en-US" b="0" i="0" dirty="0">
                <a:solidFill>
                  <a:schemeClr val="tx1"/>
                </a:solidFill>
                <a:effectLst/>
                <a:latin typeface="+mn-lt"/>
                <a:ea typeface="+mn-ea"/>
                <a:cs typeface="+mn-cs"/>
              </a:rPr>
              <a:t> </a:t>
            </a:r>
            <a:r>
              <a:rPr lang="en-US" dirty="0" err="1">
                <a:solidFill>
                  <a:schemeClr val="tx1"/>
                </a:solidFill>
                <a:latin typeface="+mn-lt"/>
                <a:ea typeface="+mn-ea"/>
                <a:cs typeface="+mn-cs"/>
              </a:rPr>
              <a:t>olleet</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siinä</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vaiheessa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kun</a:t>
            </a:r>
            <a:r>
              <a:rPr lang="en-US" b="0" i="0" dirty="0">
                <a:solidFill>
                  <a:schemeClr val="tx1"/>
                </a:solidFill>
                <a:effectLst/>
                <a:latin typeface="+mn-lt"/>
                <a:ea typeface="+mn-ea"/>
                <a:cs typeface="+mn-cs"/>
              </a:rPr>
              <a:t> </a:t>
            </a:r>
            <a:r>
              <a:rPr lang="en-US" b="1" i="0" dirty="0" err="1">
                <a:solidFill>
                  <a:schemeClr val="tx1"/>
                </a:solidFill>
                <a:effectLst/>
                <a:latin typeface="+mn-lt"/>
                <a:ea typeface="+mn-ea"/>
                <a:cs typeface="+mn-cs"/>
              </a:rPr>
              <a:t>pallo</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olisi</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ollut</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takaisin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lukkarilla</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kotipesässä</a:t>
            </a:r>
            <a:endParaRPr lang="en-US" b="1" i="0" dirty="0">
              <a:solidFill>
                <a:schemeClr val="tx1"/>
              </a:solidFill>
              <a:effectLst/>
              <a:latin typeface="+mn-lt"/>
              <a:ea typeface="+mn-ea"/>
              <a:cs typeface="+mn-cs"/>
            </a:endParaRPr>
          </a:p>
          <a:p>
            <a:pPr indent="-228600">
              <a:buFont typeface="Arial" panose="020B0604020202020204" pitchFamily="34" charset="0"/>
              <a:buChar char="•"/>
            </a:pP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Pallo</a:t>
            </a:r>
            <a:r>
              <a:rPr lang="en-US" b="0" i="0" dirty="0">
                <a:solidFill>
                  <a:schemeClr val="tx1"/>
                </a:solidFill>
                <a:effectLst/>
                <a:latin typeface="+mn-lt"/>
                <a:ea typeface="+mn-ea"/>
                <a:cs typeface="+mn-cs"/>
              </a:rPr>
              <a:t> on </a:t>
            </a:r>
            <a:r>
              <a:rPr lang="en-US" b="0" i="0" dirty="0" err="1">
                <a:solidFill>
                  <a:schemeClr val="tx1"/>
                </a:solidFill>
                <a:effectLst/>
                <a:latin typeface="+mn-lt"/>
                <a:ea typeface="+mn-ea"/>
                <a:cs typeface="+mn-cs"/>
              </a:rPr>
              <a:t>lukkarilla</a:t>
            </a:r>
            <a:r>
              <a:rPr lang="en-US" b="0" i="0" dirty="0">
                <a:solidFill>
                  <a:schemeClr val="tx1"/>
                </a:solidFill>
                <a:effectLst/>
                <a:latin typeface="+mn-lt"/>
                <a:ea typeface="+mn-ea"/>
                <a:cs typeface="+mn-cs"/>
              </a:rPr>
              <a:t> ja </a:t>
            </a:r>
            <a:r>
              <a:rPr lang="en-US" b="0" i="0" dirty="0" err="1">
                <a:solidFill>
                  <a:schemeClr val="tx1"/>
                </a:solidFill>
                <a:effectLst/>
                <a:latin typeface="+mn-lt"/>
                <a:ea typeface="+mn-ea"/>
                <a:cs typeface="+mn-cs"/>
              </a:rPr>
              <a:t>peliä</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jatketaan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tuomarin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vihellyksestä</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jonka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jälkeen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lukkari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saa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tehdä</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alkuasennon</a:t>
            </a:r>
            <a:r>
              <a:rPr lang="en-US" b="0" i="0" dirty="0">
                <a:solidFill>
                  <a:schemeClr val="tx1"/>
                </a:solidFill>
                <a:effectLst/>
                <a:latin typeface="+mn-lt"/>
                <a:ea typeface="+mn-ea"/>
                <a:cs typeface="+mn-cs"/>
              </a:rPr>
              <a:t>.</a:t>
            </a:r>
          </a:p>
          <a:p>
            <a:pPr indent="-228600">
              <a:buFont typeface="Arial" panose="020B0604020202020204" pitchFamily="34" charset="0"/>
              <a:buChar char="•"/>
            </a:pP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Samalla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tavalla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voidaan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toimia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mikäli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peli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katkaistaan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kesken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tilanteen</a:t>
            </a:r>
            <a:r>
              <a:rPr lang="en-US" b="0" i="0" dirty="0">
                <a:solidFill>
                  <a:schemeClr val="tx1"/>
                </a:solidFill>
                <a:effectLst/>
                <a:latin typeface="+mn-lt"/>
                <a:ea typeface="+mn-ea"/>
                <a:cs typeface="+mn-cs"/>
              </a:rPr>
              <a:t>.</a:t>
            </a:r>
          </a:p>
          <a:p>
            <a:pPr indent="-228600">
              <a:buFont typeface="Arial" panose="020B0604020202020204" pitchFamily="34" charset="0"/>
              <a:buChar char="•"/>
            </a:pP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Mikäli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myöhästynyt</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vihellys</a:t>
            </a:r>
            <a:r>
              <a:rPr lang="en-US" b="0" i="0" dirty="0">
                <a:solidFill>
                  <a:schemeClr val="tx1"/>
                </a:solidFill>
                <a:effectLst/>
                <a:latin typeface="+mn-lt"/>
                <a:ea typeface="+mn-ea"/>
                <a:cs typeface="+mn-cs"/>
              </a:rPr>
              <a:t> </a:t>
            </a:r>
            <a:r>
              <a:rPr lang="en-US" dirty="0" err="1">
                <a:solidFill>
                  <a:schemeClr val="tx1"/>
                </a:solidFill>
                <a:latin typeface="+mn-lt"/>
                <a:ea typeface="+mn-ea"/>
                <a:cs typeface="+mn-cs"/>
              </a:rPr>
              <a:t>vaikuttaa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lyöjään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lyöjä</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tulee</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päästää</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pelikatkon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turvin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takaisin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kotipesään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maila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kädessä</a:t>
            </a:r>
            <a:r>
              <a:rPr lang="en-US" b="0" i="0" dirty="0">
                <a:solidFill>
                  <a:schemeClr val="tx1"/>
                </a:solidFill>
                <a:effectLst/>
                <a:latin typeface="+mn-lt"/>
                <a:ea typeface="+mn-ea"/>
                <a:cs typeface="+mn-cs"/>
              </a:rPr>
              <a:t>.</a:t>
            </a:r>
          </a:p>
          <a:p>
            <a:pPr indent="-228600">
              <a:buFont typeface="Arial" panose="020B0604020202020204" pitchFamily="34" charset="0"/>
              <a:buChar char="•"/>
            </a:pPr>
            <a:r>
              <a:rPr lang="en-US" b="0" i="0" dirty="0">
                <a:solidFill>
                  <a:schemeClr val="tx1"/>
                </a:solidFill>
                <a:effectLst/>
                <a:latin typeface="+mn-lt"/>
                <a:ea typeface="+mn-ea"/>
                <a:cs typeface="+mn-cs"/>
                <a:hlinkClick r:id="rId2"/>
              </a:rPr>
              <a:t>https://youtu.be/i4-e9Ot1XcA</a:t>
            </a:r>
            <a:r>
              <a:rPr lang="en-US" dirty="0">
                <a:solidFill>
                  <a:schemeClr val="tx1"/>
                </a:solidFill>
                <a:latin typeface="+mn-lt"/>
                <a:ea typeface="+mn-ea"/>
                <a:cs typeface="+mn-cs"/>
              </a:rPr>
              <a:t> </a:t>
            </a:r>
            <a:endParaRPr lang="en-US" b="0" i="0" dirty="0">
              <a:solidFill>
                <a:schemeClr val="tx1"/>
              </a:solidFill>
              <a:effectLst/>
              <a:latin typeface="+mn-lt"/>
              <a:ea typeface="+mn-ea"/>
              <a:cs typeface="+mn-cs"/>
            </a:endParaRPr>
          </a:p>
          <a:p>
            <a:pPr indent="-228600">
              <a:buFont typeface="Arial" panose="020B0604020202020204" pitchFamily="34" charset="0"/>
              <a:buChar char="•"/>
            </a:pPr>
            <a:endParaRPr lang="en-US" sz="1300" dirty="0">
              <a:solidFill>
                <a:schemeClr val="tx1"/>
              </a:solidFill>
              <a:latin typeface="+mn-lt"/>
              <a:ea typeface="+mn-ea"/>
              <a:cs typeface="+mn-cs"/>
            </a:endParaRPr>
          </a:p>
        </p:txBody>
      </p:sp>
      <p:pic>
        <p:nvPicPr>
          <p:cNvPr id="21" name="Kuvan paikkamerkki 20" descr="Kuva, joka sisältää kohteen puu, ulko, maa&#10;&#10;Kuvaus luotu automaattisesti">
            <a:extLst>
              <a:ext uri="{FF2B5EF4-FFF2-40B4-BE49-F238E27FC236}">
                <a16:creationId xmlns:a16="http://schemas.microsoft.com/office/drawing/2014/main" id="{ED072A95-6306-592A-DB50-83F74F25E681}"/>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13882" r="-1" b="9886"/>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7" name="Kuvan paikkamerkki 16" descr="Kuva, joka sisältää kohteen teksti, ulko, pelaaja, urheilu&#10;&#10;Kuvaus luotu automaattisesti">
            <a:extLst>
              <a:ext uri="{FF2B5EF4-FFF2-40B4-BE49-F238E27FC236}">
                <a16:creationId xmlns:a16="http://schemas.microsoft.com/office/drawing/2014/main" id="{9BBBD188-1D7F-2EB6-0652-FD2C388CEF22}"/>
              </a:ext>
            </a:extLst>
          </p:cNvPr>
          <p:cNvPicPr>
            <a:picLocks noGrp="1" noChangeAspect="1"/>
          </p:cNvPicPr>
          <p:nvPr>
            <p:ph type="pic" sz="quarter" idx="4294967295"/>
          </p:nvPr>
        </p:nvPicPr>
        <p:blipFill rotWithShape="1">
          <a:blip r:embed="rId4">
            <a:extLst>
              <a:ext uri="{28A0092B-C50C-407E-A947-70E740481C1C}">
                <a14:useLocalDpi xmlns:a14="http://schemas.microsoft.com/office/drawing/2010/main" val="0"/>
              </a:ext>
            </a:extLst>
          </a:blip>
          <a:srcRect t="396" b="38354"/>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4" name="Dian numeron paikkamerkki 3">
            <a:extLst>
              <a:ext uri="{FF2B5EF4-FFF2-40B4-BE49-F238E27FC236}">
                <a16:creationId xmlns:a16="http://schemas.microsoft.com/office/drawing/2014/main" id="{52A97B19-809E-51A9-35F2-7FCC4A94448A}"/>
              </a:ext>
            </a:extLst>
          </p:cNvPr>
          <p:cNvSpPr>
            <a:spLocks noGrp="1"/>
          </p:cNvSpPr>
          <p:nvPr>
            <p:ph type="sldNum" sz="quarter" idx="4"/>
          </p:nvPr>
        </p:nvSpPr>
        <p:spPr>
          <a:xfrm>
            <a:off x="10515600" y="6356350"/>
            <a:ext cx="838200" cy="365125"/>
          </a:xfrm>
        </p:spPr>
        <p:txBody>
          <a:bodyPr vert="horz" lIns="91440" tIns="45720" rIns="91440" bIns="45720" rtlCol="0" anchor="ctr">
            <a:normAutofit/>
          </a:bodyPr>
          <a:lstStyle/>
          <a:p>
            <a:pPr algn="r">
              <a:spcAft>
                <a:spcPts val="600"/>
              </a:spcAft>
            </a:pPr>
            <a:fld id="{9608370A-2412-4745-B600-C478B229E67F}" type="slidenum">
              <a:rPr lang="en-US" sz="1200">
                <a:solidFill>
                  <a:srgbClr val="FFFFFF"/>
                </a:solidFill>
                <a:latin typeface="+mn-lt"/>
                <a:ea typeface="+mn-ea"/>
                <a:cs typeface="+mn-cs"/>
              </a:rPr>
              <a:pPr algn="r">
                <a:spcAft>
                  <a:spcPts val="600"/>
                </a:spcAft>
              </a:pPr>
              <a:t>19</a:t>
            </a:fld>
            <a:endParaRPr lang="en-US" sz="1200">
              <a:solidFill>
                <a:srgbClr val="FFFFFF"/>
              </a:solidFill>
              <a:latin typeface="+mn-lt"/>
              <a:ea typeface="+mn-ea"/>
              <a:cs typeface="+mn-cs"/>
            </a:endParaRPr>
          </a:p>
        </p:txBody>
      </p:sp>
    </p:spTree>
    <p:extLst>
      <p:ext uri="{BB962C8B-B14F-4D97-AF65-F5344CB8AC3E}">
        <p14:creationId xmlns:p14="http://schemas.microsoft.com/office/powerpoint/2010/main" val="204168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35C2176-B9DA-F1DC-8B71-C19BD57A705D}"/>
              </a:ext>
            </a:extLst>
          </p:cNvPr>
          <p:cNvSpPr>
            <a:spLocks noGrp="1"/>
          </p:cNvSpPr>
          <p:nvPr>
            <p:ph type="title"/>
          </p:nvPr>
        </p:nvSpPr>
        <p:spPr/>
        <p:txBody>
          <a:bodyPr/>
          <a:lstStyle/>
          <a:p>
            <a:pPr algn="ctr"/>
            <a:r>
              <a:rPr lang="fi-FI" dirty="0"/>
              <a:t>Tuomarikortti</a:t>
            </a:r>
          </a:p>
        </p:txBody>
      </p:sp>
      <p:sp>
        <p:nvSpPr>
          <p:cNvPr id="5" name="Tekstin paikkamerkki 4">
            <a:extLst>
              <a:ext uri="{FF2B5EF4-FFF2-40B4-BE49-F238E27FC236}">
                <a16:creationId xmlns:a16="http://schemas.microsoft.com/office/drawing/2014/main" id="{E217607F-087C-F53E-6F03-30F96B475E16}"/>
              </a:ext>
            </a:extLst>
          </p:cNvPr>
          <p:cNvSpPr>
            <a:spLocks noGrp="1"/>
          </p:cNvSpPr>
          <p:nvPr>
            <p:ph type="body" sz="quarter" idx="12"/>
          </p:nvPr>
        </p:nvSpPr>
        <p:spPr>
          <a:xfrm>
            <a:off x="674782" y="1647330"/>
            <a:ext cx="10675724" cy="4378715"/>
          </a:xfrm>
        </p:spPr>
        <p:txBody>
          <a:bodyPr/>
          <a:lstStyle/>
          <a:p>
            <a:pPr marL="342900" indent="-342900">
              <a:buFont typeface="Arial" panose="020B0604020202020204" pitchFamily="34" charset="0"/>
              <a:buChar char="•"/>
            </a:pPr>
            <a:r>
              <a:rPr lang="fi-FI" sz="2400" b="0" i="0" dirty="0">
                <a:solidFill>
                  <a:srgbClr val="373A3C"/>
                </a:solidFill>
                <a:effectLst/>
                <a:latin typeface="Open Sans" panose="020B0606030504020204" pitchFamily="34" charset="0"/>
              </a:rPr>
              <a:t>Tuomarikortin </a:t>
            </a:r>
            <a:r>
              <a:rPr lang="fi-FI" sz="2400" dirty="0">
                <a:solidFill>
                  <a:srgbClr val="373A3C"/>
                </a:solidFill>
                <a:latin typeface="Open Sans" panose="020B0606030504020204" pitchFamily="34" charset="0"/>
              </a:rPr>
              <a:t>edellytykset</a:t>
            </a:r>
            <a:endParaRPr lang="fi-FI" sz="2400" b="0" i="0" dirty="0">
              <a:solidFill>
                <a:srgbClr val="373A3C"/>
              </a:solidFill>
              <a:effectLst/>
              <a:latin typeface="Open Sans" panose="020B0606030504020204" pitchFamily="34" charset="0"/>
            </a:endParaRPr>
          </a:p>
          <a:p>
            <a:pPr marL="702900" lvl="1" indent="-342900"/>
            <a:r>
              <a:rPr lang="fi-FI" sz="2200" dirty="0">
                <a:solidFill>
                  <a:srgbClr val="373A3C"/>
                </a:solidFill>
                <a:latin typeface="Open Sans" panose="020B0606030504020204" pitchFamily="34" charset="0"/>
              </a:rPr>
              <a:t>Osallistu </a:t>
            </a:r>
            <a:r>
              <a:rPr lang="fi-FI" sz="2200" b="0" i="0" dirty="0">
                <a:solidFill>
                  <a:srgbClr val="373A3C"/>
                </a:solidFill>
                <a:effectLst/>
                <a:latin typeface="Open Sans" panose="020B0606030504020204" pitchFamily="34" charset="0"/>
              </a:rPr>
              <a:t>oman alueen tuomarikoulutukseen</a:t>
            </a:r>
          </a:p>
          <a:p>
            <a:pPr marL="702900" lvl="1" indent="-342900"/>
            <a:r>
              <a:rPr lang="fi-FI" sz="2200" dirty="0">
                <a:solidFill>
                  <a:srgbClr val="373A3C"/>
                </a:solidFill>
                <a:latin typeface="Open Sans" panose="020B0606030504020204" pitchFamily="34" charset="0"/>
              </a:rPr>
              <a:t>S</a:t>
            </a:r>
            <a:r>
              <a:rPr lang="fi-FI" sz="2200" b="0" i="0" dirty="0">
                <a:solidFill>
                  <a:srgbClr val="373A3C"/>
                </a:solidFill>
                <a:effectLst/>
                <a:latin typeface="Open Sans" panose="020B0606030504020204" pitchFamily="34" charset="0"/>
              </a:rPr>
              <a:t>uorita sääntökoe</a:t>
            </a:r>
          </a:p>
          <a:p>
            <a:pPr marL="702900" lvl="1" indent="-342900"/>
            <a:r>
              <a:rPr lang="fi-FI" sz="2200" dirty="0">
                <a:solidFill>
                  <a:srgbClr val="373A3C"/>
                </a:solidFill>
                <a:latin typeface="Open Sans" panose="020B0606030504020204" pitchFamily="34" charset="0"/>
              </a:rPr>
              <a:t>O</a:t>
            </a:r>
            <a:r>
              <a:rPr lang="fi-FI" sz="2200" b="0" i="0" dirty="0">
                <a:solidFill>
                  <a:srgbClr val="373A3C"/>
                </a:solidFill>
                <a:effectLst/>
                <a:latin typeface="Open Sans" panose="020B0606030504020204" pitchFamily="34" charset="0"/>
              </a:rPr>
              <a:t>sta tuomarikortti ja lisenssi</a:t>
            </a:r>
            <a:r>
              <a:rPr lang="fi-FI" sz="2200" dirty="0">
                <a:solidFill>
                  <a:srgbClr val="373A3C"/>
                </a:solidFill>
                <a:latin typeface="Open Sans" panose="020B0606030504020204" pitchFamily="34" charset="0"/>
              </a:rPr>
              <a:t> (seuran ohjeistuksen mukaan)</a:t>
            </a:r>
            <a:endParaRPr lang="fi-FI" sz="2000" dirty="0">
              <a:solidFill>
                <a:srgbClr val="373A3C"/>
              </a:solidFill>
              <a:latin typeface="Open Sans" panose="020B0606030504020204" pitchFamily="34" charset="0"/>
            </a:endParaRPr>
          </a:p>
          <a:p>
            <a:pPr marL="342900" indent="-342900">
              <a:buFont typeface="Arial" panose="020B0604020202020204" pitchFamily="34" charset="0"/>
              <a:buChar char="•"/>
            </a:pPr>
            <a:r>
              <a:rPr lang="fi-FI" sz="2400" b="0" i="0" dirty="0">
                <a:solidFill>
                  <a:srgbClr val="373A3C"/>
                </a:solidFill>
                <a:effectLst/>
                <a:latin typeface="Open Sans" panose="020B0606030504020204" pitchFamily="34" charset="0"/>
              </a:rPr>
              <a:t>Tuomarikortti tulee olla </a:t>
            </a:r>
            <a:r>
              <a:rPr lang="fi-FI" sz="2400" dirty="0">
                <a:solidFill>
                  <a:srgbClr val="373A3C"/>
                </a:solidFill>
                <a:latin typeface="Open Sans" panose="020B0606030504020204" pitchFamily="34" charset="0"/>
              </a:rPr>
              <a:t>lunastettuna</a:t>
            </a:r>
            <a:r>
              <a:rPr lang="fi-FI" sz="2400" b="0" i="0" dirty="0">
                <a:solidFill>
                  <a:srgbClr val="373A3C"/>
                </a:solidFill>
                <a:effectLst/>
                <a:latin typeface="Open Sans" panose="020B0606030504020204" pitchFamily="34" charset="0"/>
              </a:rPr>
              <a:t> ennen ensimmäistä tuomittavaa ottelua</a:t>
            </a:r>
          </a:p>
          <a:p>
            <a:pPr marL="342900" indent="-342900">
              <a:buFont typeface="Arial" panose="020B0604020202020204" pitchFamily="34" charset="0"/>
              <a:buChar char="•"/>
            </a:pPr>
            <a:r>
              <a:rPr lang="fi-FI" sz="2400" dirty="0">
                <a:solidFill>
                  <a:srgbClr val="373A3C"/>
                </a:solidFill>
                <a:latin typeface="Open Sans" panose="020B0606030504020204" pitchFamily="34" charset="0"/>
              </a:rPr>
              <a:t>Tuomarikortti ja lisenssi tulee näkyviin Oma suomisport </a:t>
            </a:r>
            <a:r>
              <a:rPr lang="fi-FI" sz="2400" dirty="0">
                <a:solidFill>
                  <a:srgbClr val="373A3C"/>
                </a:solidFill>
                <a:latin typeface="Open Sans" panose="020B0606030504020204" pitchFamily="34" charset="0"/>
                <a:sym typeface="Wingdings" panose="05000000000000000000" pitchFamily="2" charset="2"/>
              </a:rPr>
              <a:t> Sporttitili</a:t>
            </a:r>
            <a:r>
              <a:rPr lang="fi-FI" sz="2400" dirty="0">
                <a:solidFill>
                  <a:srgbClr val="373A3C"/>
                </a:solidFill>
                <a:latin typeface="Open Sans" panose="020B0606030504020204" pitchFamily="34" charset="0"/>
              </a:rPr>
              <a:t> osioon</a:t>
            </a:r>
            <a:endParaRPr lang="fi-FI" sz="2200" dirty="0">
              <a:solidFill>
                <a:srgbClr val="373A3C"/>
              </a:solidFill>
              <a:latin typeface="Open Sans" panose="020B0606030504020204" pitchFamily="34" charset="0"/>
            </a:endParaRPr>
          </a:p>
          <a:p>
            <a:pPr marL="990900" lvl="2" indent="-342900"/>
            <a:r>
              <a:rPr lang="fi-FI" sz="1800" b="0" i="0" dirty="0">
                <a:solidFill>
                  <a:srgbClr val="373A3C"/>
                </a:solidFill>
                <a:effectLst/>
                <a:latin typeface="Open Sans" panose="020B0606030504020204" pitchFamily="34" charset="0"/>
              </a:rPr>
              <a:t>Lisenssit</a:t>
            </a:r>
          </a:p>
          <a:p>
            <a:pPr marL="990900" lvl="2" indent="-342900"/>
            <a:r>
              <a:rPr lang="fi-FI" sz="1800" b="0" i="0" dirty="0">
                <a:solidFill>
                  <a:srgbClr val="373A3C"/>
                </a:solidFill>
                <a:effectLst/>
                <a:latin typeface="Open Sans" panose="020B0606030504020204" pitchFamily="34" charset="0"/>
              </a:rPr>
              <a:t>Meriitit</a:t>
            </a:r>
          </a:p>
          <a:p>
            <a:endParaRPr lang="fi-FI" sz="2400" dirty="0">
              <a:solidFill>
                <a:srgbClr val="373A3C"/>
              </a:solidFill>
              <a:latin typeface="Open Sans" panose="020B0606030504020204" pitchFamily="34" charset="0"/>
            </a:endParaRPr>
          </a:p>
        </p:txBody>
      </p:sp>
    </p:spTree>
    <p:extLst>
      <p:ext uri="{BB962C8B-B14F-4D97-AF65-F5344CB8AC3E}">
        <p14:creationId xmlns:p14="http://schemas.microsoft.com/office/powerpoint/2010/main" val="131670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uvan paikkamerkki 6" descr="Kuva, joka sisältää kohteen piha-, henkilö, urheilu, vaate&#10;&#10;Kuvaus luotu automaattisesti">
            <a:extLst>
              <a:ext uri="{FF2B5EF4-FFF2-40B4-BE49-F238E27FC236}">
                <a16:creationId xmlns:a16="http://schemas.microsoft.com/office/drawing/2014/main" id="{698DE045-D90B-4E24-5BDF-FA8352479CB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942" r="2941" b="-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213EE0D8-4BEE-B83C-CF9B-FC06EC864936}"/>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err="1">
                <a:solidFill>
                  <a:schemeClr val="tx1"/>
                </a:solidFill>
                <a:latin typeface="+mj-lt"/>
                <a:ea typeface="+mj-ea"/>
                <a:cs typeface="+mj-cs"/>
              </a:rPr>
              <a:t>Rajoitusalue</a:t>
            </a:r>
            <a:endParaRPr lang="en-US" sz="4000" dirty="0">
              <a:solidFill>
                <a:schemeClr val="tx1"/>
              </a:solidFill>
              <a:latin typeface="+mj-lt"/>
              <a:ea typeface="+mj-ea"/>
              <a:cs typeface="+mj-cs"/>
            </a:endParaRPr>
          </a:p>
        </p:txBody>
      </p:sp>
      <p:sp>
        <p:nvSpPr>
          <p:cNvPr id="3" name="Tekstin paikkamerkki 2">
            <a:extLst>
              <a:ext uri="{FF2B5EF4-FFF2-40B4-BE49-F238E27FC236}">
                <a16:creationId xmlns:a16="http://schemas.microsoft.com/office/drawing/2014/main" id="{751E2B88-05E7-CDA1-64F8-C1F19251370B}"/>
              </a:ext>
            </a:extLst>
          </p:cNvPr>
          <p:cNvSpPr>
            <a:spLocks noGrp="1"/>
          </p:cNvSpPr>
          <p:nvPr>
            <p:ph type="body" sz="quarter" idx="12"/>
          </p:nvPr>
        </p:nvSpPr>
        <p:spPr>
          <a:xfrm>
            <a:off x="7531610" y="1909482"/>
            <a:ext cx="4274908" cy="4267481"/>
          </a:xfrm>
        </p:spPr>
        <p:txBody>
          <a:bodyPr vert="horz" lIns="91440" tIns="45720" rIns="91440" bIns="45720" rtlCol="0">
            <a:normAutofit fontScale="92500"/>
          </a:bodyPr>
          <a:lstStyle/>
          <a:p>
            <a:pPr marL="285750" indent="-228600">
              <a:buFont typeface="Arial" panose="020B0604020202020204" pitchFamily="34" charset="0"/>
              <a:buChar char="•"/>
            </a:pPr>
            <a:r>
              <a:rPr lang="en-US" sz="1700" dirty="0" err="1">
                <a:solidFill>
                  <a:schemeClr val="tx1"/>
                </a:solidFill>
                <a:latin typeface="+mn-lt"/>
                <a:ea typeface="+mn-ea"/>
                <a:cs typeface="+mn-cs"/>
              </a:rPr>
              <a:t>Kentän</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läheisyydessä</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olevat</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alueet</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joilla</a:t>
            </a:r>
            <a:r>
              <a:rPr lang="en-US" sz="1700" dirty="0">
                <a:solidFill>
                  <a:schemeClr val="tx1"/>
                </a:solidFill>
                <a:latin typeface="+mn-lt"/>
                <a:ea typeface="+mn-ea"/>
                <a:cs typeface="+mn-cs"/>
              </a:rPr>
              <a:t> on </a:t>
            </a:r>
            <a:r>
              <a:rPr lang="en-US" sz="1700" dirty="0" err="1">
                <a:solidFill>
                  <a:schemeClr val="tx1"/>
                </a:solidFill>
                <a:latin typeface="+mn-lt"/>
                <a:ea typeface="+mn-ea"/>
                <a:cs typeface="+mn-cs"/>
              </a:rPr>
              <a:t>pallon</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vapaata</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pelaamista</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haittaavia</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esteitä</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katsomot</a:t>
            </a:r>
            <a:r>
              <a:rPr lang="en-US" sz="1700" dirty="0">
                <a:solidFill>
                  <a:schemeClr val="tx1"/>
                </a:solidFill>
                <a:latin typeface="+mn-lt"/>
                <a:ea typeface="+mn-ea"/>
                <a:cs typeface="+mn-cs"/>
              </a:rPr>
              <a:t> tai </a:t>
            </a:r>
            <a:r>
              <a:rPr lang="en-US" sz="1700" dirty="0" err="1">
                <a:solidFill>
                  <a:schemeClr val="tx1"/>
                </a:solidFill>
                <a:latin typeface="+mn-lt"/>
                <a:ea typeface="+mn-ea"/>
                <a:cs typeface="+mn-cs"/>
              </a:rPr>
              <a:t>vastaavat</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voidaan</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sopia</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rajoitusalueiksi</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Takarajan</a:t>
            </a:r>
            <a:r>
              <a:rPr lang="en-US" sz="1700" dirty="0">
                <a:solidFill>
                  <a:schemeClr val="tx1"/>
                </a:solidFill>
                <a:latin typeface="+mn-lt"/>
                <a:ea typeface="+mn-ea"/>
                <a:cs typeface="+mn-cs"/>
              </a:rPr>
              <a:t> ja </a:t>
            </a:r>
            <a:r>
              <a:rPr lang="en-US" sz="1700" dirty="0" err="1">
                <a:solidFill>
                  <a:schemeClr val="tx1"/>
                </a:solidFill>
                <a:latin typeface="+mn-lt"/>
                <a:ea typeface="+mn-ea"/>
                <a:cs typeface="+mn-cs"/>
              </a:rPr>
              <a:t>sen</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jatkeen</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takana</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olevia</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alueita</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ei</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voida</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sopia</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rajoitusalueiksi</a:t>
            </a:r>
            <a:r>
              <a:rPr lang="en-US" sz="1700" dirty="0">
                <a:solidFill>
                  <a:schemeClr val="tx1"/>
                </a:solidFill>
                <a:latin typeface="+mn-lt"/>
                <a:ea typeface="+mn-ea"/>
                <a:cs typeface="+mn-cs"/>
              </a:rPr>
              <a:t>.</a:t>
            </a:r>
          </a:p>
          <a:p>
            <a:pPr marL="285750" indent="-228600">
              <a:buFont typeface="Arial" panose="020B0604020202020204" pitchFamily="34" charset="0"/>
              <a:buChar char="•"/>
            </a:pPr>
            <a:r>
              <a:rPr lang="en-US" sz="1700" dirty="0" err="1">
                <a:solidFill>
                  <a:schemeClr val="tx1"/>
                </a:solidFill>
                <a:latin typeface="+mn-lt"/>
                <a:ea typeface="+mn-ea"/>
                <a:cs typeface="+mn-cs"/>
              </a:rPr>
              <a:t>Lyönti</a:t>
            </a:r>
            <a:endParaRPr lang="en-US" sz="1700" dirty="0">
              <a:solidFill>
                <a:schemeClr val="tx1"/>
              </a:solidFill>
              <a:latin typeface="+mn-lt"/>
              <a:ea typeface="+mn-ea"/>
              <a:cs typeface="+mn-cs"/>
            </a:endParaRPr>
          </a:p>
          <a:p>
            <a:pPr marL="645750" lvl="1" indent="-228600">
              <a:lnSpc>
                <a:spcPct val="90000"/>
              </a:lnSpc>
            </a:pPr>
            <a:r>
              <a:rPr lang="en-US" sz="1700" dirty="0">
                <a:latin typeface="+mn-lt"/>
                <a:cs typeface="+mn-cs"/>
              </a:rPr>
              <a:t>Jos </a:t>
            </a:r>
            <a:r>
              <a:rPr lang="en-US" sz="1700" dirty="0" err="1">
                <a:latin typeface="+mn-lt"/>
                <a:cs typeface="+mn-cs"/>
              </a:rPr>
              <a:t>pallo</a:t>
            </a:r>
            <a:r>
              <a:rPr lang="en-US" sz="1700" dirty="0">
                <a:latin typeface="+mn-lt"/>
                <a:cs typeface="+mn-cs"/>
              </a:rPr>
              <a:t> on </a:t>
            </a:r>
            <a:r>
              <a:rPr lang="en-US" sz="1700" dirty="0" err="1">
                <a:latin typeface="+mn-lt"/>
                <a:cs typeface="+mn-cs"/>
              </a:rPr>
              <a:t>joutunut</a:t>
            </a:r>
            <a:r>
              <a:rPr lang="en-US" sz="1700" dirty="0">
                <a:latin typeface="+mn-lt"/>
                <a:cs typeface="+mn-cs"/>
              </a:rPr>
              <a:t> </a:t>
            </a:r>
            <a:r>
              <a:rPr lang="en-US" sz="1700" dirty="0" err="1">
                <a:latin typeface="+mn-lt"/>
                <a:cs typeface="+mn-cs"/>
              </a:rPr>
              <a:t>lyönnistä</a:t>
            </a:r>
            <a:r>
              <a:rPr lang="en-US" sz="1700" dirty="0">
                <a:latin typeface="+mn-lt"/>
                <a:cs typeface="+mn-cs"/>
              </a:rPr>
              <a:t> </a:t>
            </a:r>
            <a:r>
              <a:rPr lang="en-US" sz="1700" dirty="0" err="1">
                <a:latin typeface="+mn-lt"/>
                <a:cs typeface="+mn-cs"/>
              </a:rPr>
              <a:t>rajoitusalueelle</a:t>
            </a:r>
            <a:r>
              <a:rPr lang="en-US" sz="1700" dirty="0">
                <a:latin typeface="+mn-lt"/>
                <a:cs typeface="+mn-cs"/>
              </a:rPr>
              <a:t>, </a:t>
            </a:r>
            <a:r>
              <a:rPr lang="en-US" sz="1700" dirty="0" err="1">
                <a:latin typeface="+mn-lt"/>
                <a:cs typeface="+mn-cs"/>
              </a:rPr>
              <a:t>sisäpelaajat</a:t>
            </a:r>
            <a:r>
              <a:rPr lang="en-US" sz="1700" dirty="0">
                <a:latin typeface="+mn-lt"/>
                <a:cs typeface="+mn-cs"/>
              </a:rPr>
              <a:t> </a:t>
            </a:r>
            <a:r>
              <a:rPr lang="en-US" sz="1700" dirty="0" err="1">
                <a:latin typeface="+mn-lt"/>
                <a:cs typeface="+mn-cs"/>
              </a:rPr>
              <a:t>saavat</a:t>
            </a:r>
            <a:r>
              <a:rPr lang="en-US" sz="1700" dirty="0">
                <a:latin typeface="+mn-lt"/>
                <a:cs typeface="+mn-cs"/>
              </a:rPr>
              <a:t> </a:t>
            </a:r>
            <a:r>
              <a:rPr lang="en-US" sz="1700" dirty="0" err="1">
                <a:latin typeface="+mn-lt"/>
                <a:cs typeface="+mn-cs"/>
              </a:rPr>
              <a:t>edetä</a:t>
            </a:r>
            <a:r>
              <a:rPr lang="en-US" sz="1700" dirty="0">
                <a:latin typeface="+mn-lt"/>
                <a:cs typeface="+mn-cs"/>
              </a:rPr>
              <a:t> </a:t>
            </a:r>
            <a:r>
              <a:rPr lang="en-US" sz="1700" dirty="0" err="1">
                <a:latin typeface="+mn-lt"/>
                <a:cs typeface="+mn-cs"/>
              </a:rPr>
              <a:t>lähtötilanteesta</a:t>
            </a:r>
            <a:r>
              <a:rPr lang="en-US" sz="1700" dirty="0">
                <a:latin typeface="+mn-lt"/>
                <a:cs typeface="+mn-cs"/>
              </a:rPr>
              <a:t> (</a:t>
            </a:r>
            <a:r>
              <a:rPr lang="en-US" sz="1700" dirty="0" err="1">
                <a:latin typeface="+mn-lt"/>
                <a:cs typeface="+mn-cs"/>
              </a:rPr>
              <a:t>syöttöhetkestä</a:t>
            </a:r>
            <a:r>
              <a:rPr lang="en-US" sz="1700" dirty="0">
                <a:latin typeface="+mn-lt"/>
                <a:cs typeface="+mn-cs"/>
              </a:rPr>
              <a:t>) </a:t>
            </a:r>
            <a:r>
              <a:rPr lang="en-US" sz="1700" dirty="0" err="1">
                <a:latin typeface="+mn-lt"/>
                <a:cs typeface="+mn-cs"/>
              </a:rPr>
              <a:t>yhden</a:t>
            </a:r>
            <a:r>
              <a:rPr lang="en-US" sz="1700" dirty="0">
                <a:latin typeface="+mn-lt"/>
                <a:cs typeface="+mn-cs"/>
              </a:rPr>
              <a:t> </a:t>
            </a:r>
            <a:r>
              <a:rPr lang="en-US" sz="1700" dirty="0" err="1">
                <a:latin typeface="+mn-lt"/>
                <a:cs typeface="+mn-cs"/>
              </a:rPr>
              <a:t>kenttäpesän</a:t>
            </a:r>
            <a:r>
              <a:rPr lang="en-US" sz="1700" dirty="0">
                <a:latin typeface="+mn-lt"/>
                <a:cs typeface="+mn-cs"/>
              </a:rPr>
              <a:t> </a:t>
            </a:r>
            <a:r>
              <a:rPr lang="en-US" sz="1700" dirty="0" err="1">
                <a:latin typeface="+mn-lt"/>
                <a:cs typeface="+mn-cs"/>
              </a:rPr>
              <a:t>yli</a:t>
            </a:r>
            <a:r>
              <a:rPr lang="en-US" sz="1700" dirty="0">
                <a:latin typeface="+mn-lt"/>
                <a:cs typeface="+mn-cs"/>
              </a:rPr>
              <a:t> </a:t>
            </a:r>
            <a:r>
              <a:rPr lang="en-US" sz="1700" dirty="0" err="1">
                <a:latin typeface="+mn-lt"/>
                <a:cs typeface="+mn-cs"/>
              </a:rPr>
              <a:t>seuraavalle</a:t>
            </a:r>
            <a:r>
              <a:rPr lang="en-US" sz="1700" dirty="0">
                <a:latin typeface="+mn-lt"/>
                <a:cs typeface="+mn-cs"/>
              </a:rPr>
              <a:t> </a:t>
            </a:r>
            <a:r>
              <a:rPr lang="en-US" sz="1700" dirty="0" err="1">
                <a:latin typeface="+mn-lt"/>
                <a:cs typeface="+mn-cs"/>
              </a:rPr>
              <a:t>pesälle</a:t>
            </a:r>
            <a:r>
              <a:rPr lang="en-US" sz="1700" dirty="0">
                <a:latin typeface="+mn-lt"/>
                <a:cs typeface="+mn-cs"/>
              </a:rPr>
              <a:t>.</a:t>
            </a:r>
          </a:p>
          <a:p>
            <a:pPr marL="285750" indent="-228600">
              <a:buFont typeface="Arial" panose="020B0604020202020204" pitchFamily="34" charset="0"/>
              <a:buChar char="•"/>
            </a:pPr>
            <a:r>
              <a:rPr lang="en-US" sz="1700" dirty="0" err="1">
                <a:solidFill>
                  <a:schemeClr val="tx1"/>
                </a:solidFill>
                <a:latin typeface="+mn-lt"/>
                <a:ea typeface="+mn-ea"/>
                <a:cs typeface="+mn-cs"/>
              </a:rPr>
              <a:t>Heitto</a:t>
            </a:r>
            <a:endParaRPr lang="en-US" sz="1700" dirty="0">
              <a:solidFill>
                <a:schemeClr val="tx1"/>
              </a:solidFill>
              <a:latin typeface="+mn-lt"/>
              <a:ea typeface="+mn-ea"/>
              <a:cs typeface="+mn-cs"/>
            </a:endParaRPr>
          </a:p>
          <a:p>
            <a:pPr marL="645750" lvl="1" indent="-228600">
              <a:lnSpc>
                <a:spcPct val="90000"/>
              </a:lnSpc>
            </a:pPr>
            <a:r>
              <a:rPr lang="en-US" sz="1700" dirty="0" err="1">
                <a:latin typeface="+mn-lt"/>
                <a:cs typeface="+mn-cs"/>
              </a:rPr>
              <a:t>Etenemisrajoitus</a:t>
            </a:r>
            <a:r>
              <a:rPr lang="en-US" sz="1700" dirty="0">
                <a:latin typeface="+mn-lt"/>
                <a:cs typeface="+mn-cs"/>
              </a:rPr>
              <a:t> on </a:t>
            </a:r>
            <a:r>
              <a:rPr lang="en-US" sz="1700" dirty="0" err="1">
                <a:latin typeface="+mn-lt"/>
                <a:cs typeface="+mn-cs"/>
              </a:rPr>
              <a:t>voimassa</a:t>
            </a:r>
            <a:r>
              <a:rPr lang="en-US" sz="1700" dirty="0">
                <a:latin typeface="+mn-lt"/>
                <a:cs typeface="+mn-cs"/>
              </a:rPr>
              <a:t>, </a:t>
            </a:r>
            <a:r>
              <a:rPr lang="en-US" sz="1700" dirty="0" err="1">
                <a:latin typeface="+mn-lt"/>
                <a:cs typeface="+mn-cs"/>
              </a:rPr>
              <a:t>kun</a:t>
            </a:r>
            <a:r>
              <a:rPr lang="en-US" sz="1700" dirty="0">
                <a:latin typeface="+mn-lt"/>
                <a:cs typeface="+mn-cs"/>
              </a:rPr>
              <a:t> </a:t>
            </a:r>
            <a:r>
              <a:rPr lang="en-US" sz="1700" dirty="0" err="1">
                <a:latin typeface="+mn-lt"/>
                <a:cs typeface="+mn-cs"/>
              </a:rPr>
              <a:t>pallo</a:t>
            </a:r>
            <a:r>
              <a:rPr lang="en-US" sz="1700" dirty="0">
                <a:latin typeface="+mn-lt"/>
                <a:cs typeface="+mn-cs"/>
              </a:rPr>
              <a:t> on </a:t>
            </a:r>
            <a:r>
              <a:rPr lang="en-US" sz="1700" dirty="0" err="1">
                <a:latin typeface="+mn-lt"/>
                <a:cs typeface="+mn-cs"/>
              </a:rPr>
              <a:t>rajoitusalueella</a:t>
            </a:r>
            <a:r>
              <a:rPr lang="en-US" sz="1700" dirty="0">
                <a:latin typeface="+mn-lt"/>
                <a:cs typeface="+mn-cs"/>
              </a:rPr>
              <a:t>. Jos </a:t>
            </a:r>
            <a:r>
              <a:rPr lang="en-US" sz="1700" dirty="0" err="1">
                <a:latin typeface="+mn-lt"/>
                <a:cs typeface="+mn-cs"/>
              </a:rPr>
              <a:t>pallo</a:t>
            </a:r>
            <a:r>
              <a:rPr lang="en-US" sz="1700" dirty="0">
                <a:latin typeface="+mn-lt"/>
                <a:cs typeface="+mn-cs"/>
              </a:rPr>
              <a:t> on </a:t>
            </a:r>
            <a:r>
              <a:rPr lang="en-US" sz="1700" dirty="0" err="1">
                <a:latin typeface="+mn-lt"/>
                <a:cs typeface="+mn-cs"/>
              </a:rPr>
              <a:t>joutunut</a:t>
            </a:r>
            <a:r>
              <a:rPr lang="en-US" sz="1700" dirty="0">
                <a:latin typeface="+mn-lt"/>
                <a:cs typeface="+mn-cs"/>
              </a:rPr>
              <a:t> </a:t>
            </a:r>
            <a:r>
              <a:rPr lang="en-US" sz="1700" dirty="0" err="1">
                <a:latin typeface="+mn-lt"/>
                <a:cs typeface="+mn-cs"/>
              </a:rPr>
              <a:t>heitosta</a:t>
            </a:r>
            <a:r>
              <a:rPr lang="en-US" sz="1700" dirty="0">
                <a:latin typeface="+mn-lt"/>
                <a:cs typeface="+mn-cs"/>
              </a:rPr>
              <a:t> </a:t>
            </a:r>
            <a:r>
              <a:rPr lang="en-US" sz="1700" dirty="0" err="1">
                <a:latin typeface="+mn-lt"/>
                <a:cs typeface="+mn-cs"/>
              </a:rPr>
              <a:t>rajoitusalueelle</a:t>
            </a:r>
            <a:r>
              <a:rPr lang="en-US" sz="1700" dirty="0">
                <a:latin typeface="+mn-lt"/>
                <a:cs typeface="+mn-cs"/>
              </a:rPr>
              <a:t>, </a:t>
            </a:r>
            <a:r>
              <a:rPr lang="en-US" sz="1700" dirty="0" err="1">
                <a:latin typeface="+mn-lt"/>
                <a:cs typeface="+mn-cs"/>
              </a:rPr>
              <a:t>sisäpelaajat</a:t>
            </a:r>
            <a:r>
              <a:rPr lang="en-US" sz="1700" dirty="0">
                <a:latin typeface="+mn-lt"/>
                <a:cs typeface="+mn-cs"/>
              </a:rPr>
              <a:t> </a:t>
            </a:r>
            <a:r>
              <a:rPr lang="en-US" sz="1700" dirty="0" err="1">
                <a:latin typeface="+mn-lt"/>
                <a:cs typeface="+mn-cs"/>
              </a:rPr>
              <a:t>saavat</a:t>
            </a:r>
            <a:r>
              <a:rPr lang="en-US" sz="1700" dirty="0">
                <a:latin typeface="+mn-lt"/>
                <a:cs typeface="+mn-cs"/>
              </a:rPr>
              <a:t> </a:t>
            </a:r>
            <a:r>
              <a:rPr lang="en-US" sz="1700" dirty="0" err="1">
                <a:latin typeface="+mn-lt"/>
                <a:cs typeface="+mn-cs"/>
              </a:rPr>
              <a:t>edetä</a:t>
            </a:r>
            <a:r>
              <a:rPr lang="en-US" sz="1700" dirty="0">
                <a:latin typeface="+mn-lt"/>
                <a:cs typeface="+mn-cs"/>
              </a:rPr>
              <a:t> </a:t>
            </a:r>
            <a:r>
              <a:rPr lang="en-US" sz="1700" dirty="0" err="1">
                <a:latin typeface="+mn-lt"/>
                <a:cs typeface="+mn-cs"/>
              </a:rPr>
              <a:t>yhden</a:t>
            </a:r>
            <a:r>
              <a:rPr lang="en-US" sz="1700" dirty="0">
                <a:latin typeface="+mn-lt"/>
                <a:cs typeface="+mn-cs"/>
              </a:rPr>
              <a:t> </a:t>
            </a:r>
            <a:r>
              <a:rPr lang="en-US" sz="1700" dirty="0" err="1">
                <a:latin typeface="+mn-lt"/>
                <a:cs typeface="+mn-cs"/>
              </a:rPr>
              <a:t>kenttäpesän</a:t>
            </a:r>
            <a:r>
              <a:rPr lang="en-US" sz="1700" dirty="0">
                <a:latin typeface="+mn-lt"/>
                <a:cs typeface="+mn-cs"/>
              </a:rPr>
              <a:t> </a:t>
            </a:r>
            <a:r>
              <a:rPr lang="en-US" sz="1700" dirty="0" err="1">
                <a:latin typeface="+mn-lt"/>
                <a:cs typeface="+mn-cs"/>
              </a:rPr>
              <a:t>yli</a:t>
            </a:r>
            <a:r>
              <a:rPr lang="en-US" sz="1700" dirty="0">
                <a:latin typeface="+mn-lt"/>
                <a:cs typeface="+mn-cs"/>
              </a:rPr>
              <a:t> </a:t>
            </a:r>
            <a:r>
              <a:rPr lang="en-US" sz="1700" dirty="0" err="1">
                <a:latin typeface="+mn-lt"/>
                <a:cs typeface="+mn-cs"/>
              </a:rPr>
              <a:t>siitä</a:t>
            </a:r>
            <a:r>
              <a:rPr lang="en-US" sz="1700" dirty="0">
                <a:latin typeface="+mn-lt"/>
                <a:cs typeface="+mn-cs"/>
              </a:rPr>
              <a:t> </a:t>
            </a:r>
            <a:r>
              <a:rPr lang="en-US" sz="1700" dirty="0" err="1">
                <a:latin typeface="+mn-lt"/>
                <a:cs typeface="+mn-cs"/>
              </a:rPr>
              <a:t>hetkestä</a:t>
            </a:r>
            <a:r>
              <a:rPr lang="en-US" sz="1700" dirty="0">
                <a:latin typeface="+mn-lt"/>
                <a:cs typeface="+mn-cs"/>
              </a:rPr>
              <a:t>, </a:t>
            </a:r>
            <a:r>
              <a:rPr lang="en-US" sz="1700" dirty="0" err="1">
                <a:latin typeface="+mn-lt"/>
                <a:cs typeface="+mn-cs"/>
              </a:rPr>
              <a:t>kun</a:t>
            </a:r>
            <a:r>
              <a:rPr lang="en-US" sz="1700" dirty="0">
                <a:latin typeface="+mn-lt"/>
                <a:cs typeface="+mn-cs"/>
              </a:rPr>
              <a:t> </a:t>
            </a:r>
            <a:r>
              <a:rPr lang="en-US" sz="1700" dirty="0" err="1">
                <a:latin typeface="+mn-lt"/>
                <a:cs typeface="+mn-cs"/>
              </a:rPr>
              <a:t>pallo</a:t>
            </a:r>
            <a:r>
              <a:rPr lang="en-US" sz="1700" dirty="0">
                <a:latin typeface="+mn-lt"/>
                <a:cs typeface="+mn-cs"/>
              </a:rPr>
              <a:t> </a:t>
            </a:r>
            <a:r>
              <a:rPr lang="en-US" sz="1700" dirty="0" err="1">
                <a:latin typeface="+mn-lt"/>
                <a:cs typeface="+mn-cs"/>
              </a:rPr>
              <a:t>joutui</a:t>
            </a:r>
            <a:r>
              <a:rPr lang="en-US" sz="1700" dirty="0">
                <a:latin typeface="+mn-lt"/>
                <a:cs typeface="+mn-cs"/>
              </a:rPr>
              <a:t> </a:t>
            </a:r>
            <a:r>
              <a:rPr lang="en-US" sz="1700" dirty="0" err="1">
                <a:latin typeface="+mn-lt"/>
                <a:cs typeface="+mn-cs"/>
              </a:rPr>
              <a:t>rajoitusalueelle</a:t>
            </a:r>
            <a:r>
              <a:rPr lang="en-US" sz="1700" dirty="0">
                <a:latin typeface="+mn-lt"/>
                <a:cs typeface="+mn-cs"/>
              </a:rPr>
              <a:t>.</a:t>
            </a:r>
          </a:p>
          <a:p>
            <a:pPr marL="285750" indent="-228600">
              <a:buFont typeface="Arial" panose="020B0604020202020204" pitchFamily="34" charset="0"/>
              <a:buChar char="•"/>
            </a:pPr>
            <a:endParaRPr lang="en-US" sz="1300" dirty="0">
              <a:solidFill>
                <a:schemeClr val="tx1"/>
              </a:solidFill>
              <a:latin typeface="+mn-lt"/>
              <a:ea typeface="+mn-ea"/>
              <a:cs typeface="+mn-cs"/>
            </a:endParaRPr>
          </a:p>
        </p:txBody>
      </p:sp>
      <p:sp>
        <p:nvSpPr>
          <p:cNvPr id="4" name="Dian numeron paikkamerkki 3">
            <a:extLst>
              <a:ext uri="{FF2B5EF4-FFF2-40B4-BE49-F238E27FC236}">
                <a16:creationId xmlns:a16="http://schemas.microsoft.com/office/drawing/2014/main" id="{779D212B-E8C2-7DAB-9EA3-7405561BA520}"/>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200" b="0" smtClean="0">
                <a:solidFill>
                  <a:prstClr val="black">
                    <a:tint val="75000"/>
                  </a:prstClr>
                </a:solidFill>
                <a:latin typeface="Calibri" panose="020F0502020204030204"/>
                <a:ea typeface="+mn-ea"/>
                <a:cs typeface="+mn-cs"/>
              </a:rPr>
              <a:pPr algn="r">
                <a:spcAft>
                  <a:spcPts val="600"/>
                </a:spcAft>
                <a:defRPr/>
              </a:pPr>
              <a:t>20</a:t>
            </a:fld>
            <a:endParaRPr lang="en-US" sz="1200" b="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0798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uvan paikkamerkki 6">
            <a:extLst>
              <a:ext uri="{FF2B5EF4-FFF2-40B4-BE49-F238E27FC236}">
                <a16:creationId xmlns:a16="http://schemas.microsoft.com/office/drawing/2014/main" id="{8B089C2D-F803-BE62-4846-20AF15223EE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213EE0D8-4BEE-B83C-CF9B-FC06EC864936}"/>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solidFill>
                  <a:schemeClr val="tx1"/>
                </a:solidFill>
                <a:latin typeface="+mj-lt"/>
                <a:ea typeface="+mj-ea"/>
                <a:cs typeface="+mj-cs"/>
              </a:rPr>
              <a:t>Rajoitusalue</a:t>
            </a:r>
          </a:p>
        </p:txBody>
      </p:sp>
      <p:sp>
        <p:nvSpPr>
          <p:cNvPr id="3" name="Tekstin paikkamerkki 2">
            <a:extLst>
              <a:ext uri="{FF2B5EF4-FFF2-40B4-BE49-F238E27FC236}">
                <a16:creationId xmlns:a16="http://schemas.microsoft.com/office/drawing/2014/main" id="{751E2B88-05E7-CDA1-64F8-C1F19251370B}"/>
              </a:ext>
            </a:extLst>
          </p:cNvPr>
          <p:cNvSpPr>
            <a:spLocks noGrp="1"/>
          </p:cNvSpPr>
          <p:nvPr>
            <p:ph type="body" sz="quarter" idx="12"/>
          </p:nvPr>
        </p:nvSpPr>
        <p:spPr>
          <a:xfrm>
            <a:off x="838200" y="1893025"/>
            <a:ext cx="3822189" cy="3742762"/>
          </a:xfrm>
        </p:spPr>
        <p:txBody>
          <a:bodyPr vert="horz" lIns="91440" tIns="45720" rIns="91440" bIns="45720" rtlCol="0">
            <a:normAutofit/>
          </a:bodyPr>
          <a:lstStyle/>
          <a:p>
            <a:pPr marL="342900" indent="-285750">
              <a:buFont typeface="Wingdings" panose="05000000000000000000" pitchFamily="2" charset="2"/>
              <a:buChar char="§"/>
            </a:pPr>
            <a:r>
              <a:rPr lang="en-US" dirty="0" err="1">
                <a:solidFill>
                  <a:schemeClr val="tx1"/>
                </a:solidFill>
                <a:latin typeface="+mn-lt"/>
                <a:ea typeface="+mn-ea"/>
                <a:cs typeface="+mn-cs"/>
              </a:rPr>
              <a:t>Etenemisrajoitus</a:t>
            </a:r>
            <a:r>
              <a:rPr lang="en-US" dirty="0">
                <a:solidFill>
                  <a:schemeClr val="tx1"/>
                </a:solidFill>
                <a:latin typeface="+mn-lt"/>
                <a:ea typeface="+mn-ea"/>
                <a:cs typeface="+mn-cs"/>
              </a:rPr>
              <a:t> </a:t>
            </a:r>
            <a:r>
              <a:rPr lang="en-US" dirty="0" err="1">
                <a:solidFill>
                  <a:schemeClr val="tx1"/>
                </a:solidFill>
                <a:latin typeface="+mn-lt"/>
                <a:ea typeface="+mn-ea"/>
                <a:cs typeface="+mn-cs"/>
              </a:rPr>
              <a:t>päättyy</a:t>
            </a:r>
            <a:r>
              <a:rPr lang="en-US" dirty="0">
                <a:solidFill>
                  <a:schemeClr val="tx1"/>
                </a:solidFill>
                <a:latin typeface="+mn-lt"/>
                <a:ea typeface="+mn-ea"/>
                <a:cs typeface="+mn-cs"/>
              </a:rPr>
              <a:t>, </a:t>
            </a:r>
            <a:r>
              <a:rPr lang="en-US" dirty="0" err="1">
                <a:solidFill>
                  <a:schemeClr val="tx1"/>
                </a:solidFill>
                <a:latin typeface="+mn-lt"/>
                <a:ea typeface="+mn-ea"/>
                <a:cs typeface="+mn-cs"/>
              </a:rPr>
              <a:t>kun</a:t>
            </a:r>
            <a:r>
              <a:rPr lang="en-US" dirty="0">
                <a:solidFill>
                  <a:schemeClr val="tx1"/>
                </a:solidFill>
                <a:latin typeface="+mn-lt"/>
                <a:ea typeface="+mn-ea"/>
                <a:cs typeface="+mn-cs"/>
              </a:rPr>
              <a:t> </a:t>
            </a:r>
            <a:r>
              <a:rPr lang="en-US" dirty="0" err="1">
                <a:solidFill>
                  <a:schemeClr val="tx1"/>
                </a:solidFill>
                <a:latin typeface="+mn-lt"/>
                <a:ea typeface="+mn-ea"/>
                <a:cs typeface="+mn-cs"/>
              </a:rPr>
              <a:t>pallo</a:t>
            </a:r>
            <a:r>
              <a:rPr lang="en-US" dirty="0">
                <a:solidFill>
                  <a:schemeClr val="tx1"/>
                </a:solidFill>
                <a:latin typeface="+mn-lt"/>
                <a:ea typeface="+mn-ea"/>
                <a:cs typeface="+mn-cs"/>
              </a:rPr>
              <a:t> </a:t>
            </a:r>
            <a:r>
              <a:rPr lang="en-US" dirty="0" err="1">
                <a:solidFill>
                  <a:schemeClr val="tx1"/>
                </a:solidFill>
                <a:latin typeface="+mn-lt"/>
                <a:ea typeface="+mn-ea"/>
                <a:cs typeface="+mn-cs"/>
              </a:rPr>
              <a:t>tulee</a:t>
            </a:r>
            <a:r>
              <a:rPr lang="en-US" dirty="0">
                <a:solidFill>
                  <a:schemeClr val="tx1"/>
                </a:solidFill>
                <a:latin typeface="+mn-lt"/>
                <a:ea typeface="+mn-ea"/>
                <a:cs typeface="+mn-cs"/>
              </a:rPr>
              <a:t> pois </a:t>
            </a:r>
            <a:r>
              <a:rPr lang="en-US" dirty="0" err="1">
                <a:solidFill>
                  <a:schemeClr val="tx1"/>
                </a:solidFill>
                <a:latin typeface="+mn-lt"/>
                <a:ea typeface="+mn-ea"/>
                <a:cs typeface="+mn-cs"/>
              </a:rPr>
              <a:t>rajoitusalueelta</a:t>
            </a:r>
            <a:r>
              <a:rPr lang="en-US" dirty="0">
                <a:solidFill>
                  <a:schemeClr val="tx1"/>
                </a:solidFill>
                <a:latin typeface="+mn-lt"/>
                <a:ea typeface="+mn-ea"/>
                <a:cs typeface="+mn-cs"/>
              </a:rPr>
              <a:t>. </a:t>
            </a:r>
          </a:p>
          <a:p>
            <a:pPr marL="342900" indent="-285750">
              <a:buFont typeface="Wingdings" panose="05000000000000000000" pitchFamily="2" charset="2"/>
              <a:buChar char="§"/>
            </a:pPr>
            <a:r>
              <a:rPr lang="en-US" dirty="0" err="1">
                <a:solidFill>
                  <a:schemeClr val="tx1"/>
                </a:solidFill>
                <a:latin typeface="+mn-lt"/>
                <a:ea typeface="+mn-ea"/>
                <a:cs typeface="+mn-cs"/>
              </a:rPr>
              <a:t>Tuomariston</a:t>
            </a:r>
            <a:r>
              <a:rPr lang="en-US" dirty="0">
                <a:solidFill>
                  <a:schemeClr val="tx1"/>
                </a:solidFill>
                <a:latin typeface="+mn-lt"/>
                <a:ea typeface="+mn-ea"/>
                <a:cs typeface="+mn-cs"/>
              </a:rPr>
              <a:t> on </a:t>
            </a:r>
            <a:r>
              <a:rPr lang="en-US" dirty="0" err="1">
                <a:solidFill>
                  <a:schemeClr val="tx1"/>
                </a:solidFill>
                <a:latin typeface="+mn-lt"/>
                <a:ea typeface="+mn-ea"/>
                <a:cs typeface="+mn-cs"/>
              </a:rPr>
              <a:t>palautettava</a:t>
            </a:r>
            <a:r>
              <a:rPr lang="en-US" dirty="0">
                <a:solidFill>
                  <a:schemeClr val="tx1"/>
                </a:solidFill>
                <a:latin typeface="+mn-lt"/>
                <a:ea typeface="+mn-ea"/>
                <a:cs typeface="+mn-cs"/>
              </a:rPr>
              <a:t> </a:t>
            </a:r>
            <a:r>
              <a:rPr lang="en-US" dirty="0" err="1">
                <a:solidFill>
                  <a:schemeClr val="tx1"/>
                </a:solidFill>
                <a:latin typeface="+mn-lt"/>
                <a:ea typeface="+mn-ea"/>
                <a:cs typeface="+mn-cs"/>
              </a:rPr>
              <a:t>rajoituksen</a:t>
            </a:r>
            <a:r>
              <a:rPr lang="en-US" dirty="0">
                <a:solidFill>
                  <a:schemeClr val="tx1"/>
                </a:solidFill>
                <a:latin typeface="+mn-lt"/>
                <a:ea typeface="+mn-ea"/>
                <a:cs typeface="+mn-cs"/>
              </a:rPr>
              <a:t> </a:t>
            </a:r>
            <a:r>
              <a:rPr lang="en-US" dirty="0" err="1">
                <a:solidFill>
                  <a:schemeClr val="tx1"/>
                </a:solidFill>
                <a:latin typeface="+mn-lt"/>
                <a:ea typeface="+mn-ea"/>
                <a:cs typeface="+mn-cs"/>
              </a:rPr>
              <a:t>aikana</a:t>
            </a:r>
            <a:r>
              <a:rPr lang="en-US" dirty="0">
                <a:solidFill>
                  <a:schemeClr val="tx1"/>
                </a:solidFill>
                <a:latin typeface="+mn-lt"/>
                <a:ea typeface="+mn-ea"/>
                <a:cs typeface="+mn-cs"/>
              </a:rPr>
              <a:t> </a:t>
            </a:r>
            <a:r>
              <a:rPr lang="en-US" dirty="0" err="1">
                <a:solidFill>
                  <a:schemeClr val="tx1"/>
                </a:solidFill>
                <a:latin typeface="+mn-lt"/>
                <a:ea typeface="+mn-ea"/>
                <a:cs typeface="+mn-cs"/>
              </a:rPr>
              <a:t>liikaa</a:t>
            </a:r>
            <a:r>
              <a:rPr lang="en-US" dirty="0">
                <a:solidFill>
                  <a:schemeClr val="tx1"/>
                </a:solidFill>
                <a:latin typeface="+mn-lt"/>
                <a:ea typeface="+mn-ea"/>
                <a:cs typeface="+mn-cs"/>
              </a:rPr>
              <a:t> </a:t>
            </a:r>
            <a:r>
              <a:rPr lang="en-US" dirty="0" err="1">
                <a:solidFill>
                  <a:schemeClr val="tx1"/>
                </a:solidFill>
                <a:latin typeface="+mn-lt"/>
                <a:ea typeface="+mn-ea"/>
                <a:cs typeface="+mn-cs"/>
              </a:rPr>
              <a:t>edenneet</a:t>
            </a:r>
            <a:r>
              <a:rPr lang="en-US" dirty="0">
                <a:solidFill>
                  <a:schemeClr val="tx1"/>
                </a:solidFill>
                <a:latin typeface="+mn-lt"/>
                <a:ea typeface="+mn-ea"/>
                <a:cs typeface="+mn-cs"/>
              </a:rPr>
              <a:t> </a:t>
            </a:r>
            <a:r>
              <a:rPr lang="en-US" dirty="0" err="1">
                <a:solidFill>
                  <a:schemeClr val="tx1"/>
                </a:solidFill>
                <a:latin typeface="+mn-lt"/>
                <a:ea typeface="+mn-ea"/>
                <a:cs typeface="+mn-cs"/>
              </a:rPr>
              <a:t>pelaajat</a:t>
            </a:r>
            <a:r>
              <a:rPr lang="en-US" dirty="0">
                <a:solidFill>
                  <a:schemeClr val="tx1"/>
                </a:solidFill>
                <a:latin typeface="+mn-lt"/>
                <a:ea typeface="+mn-ea"/>
                <a:cs typeface="+mn-cs"/>
              </a:rPr>
              <a:t>. </a:t>
            </a:r>
          </a:p>
          <a:p>
            <a:pPr marL="342900" indent="-285750">
              <a:buFont typeface="Wingdings" panose="05000000000000000000" pitchFamily="2" charset="2"/>
              <a:buChar char="§"/>
            </a:pPr>
            <a:r>
              <a:rPr lang="en-US" dirty="0" err="1">
                <a:solidFill>
                  <a:schemeClr val="tx1"/>
                </a:solidFill>
                <a:latin typeface="+mn-lt"/>
                <a:sym typeface="Wingdings" panose="05000000000000000000" pitchFamily="2" charset="2"/>
              </a:rPr>
              <a:t>Voit</a:t>
            </a:r>
            <a:r>
              <a:rPr lang="en-US" dirty="0">
                <a:solidFill>
                  <a:schemeClr val="tx1"/>
                </a:solidFill>
                <a:latin typeface="+mn-lt"/>
                <a:sym typeface="Wingdings" panose="05000000000000000000" pitchFamily="2" charset="2"/>
              </a:rPr>
              <a:t> </a:t>
            </a:r>
            <a:r>
              <a:rPr lang="en-US" dirty="0" err="1">
                <a:solidFill>
                  <a:schemeClr val="tx1"/>
                </a:solidFill>
                <a:latin typeface="+mn-lt"/>
                <a:sym typeface="Wingdings" panose="05000000000000000000" pitchFamily="2" charset="2"/>
              </a:rPr>
              <a:t>myös</a:t>
            </a:r>
            <a:r>
              <a:rPr lang="en-US" dirty="0">
                <a:solidFill>
                  <a:schemeClr val="tx1"/>
                </a:solidFill>
                <a:latin typeface="+mn-lt"/>
                <a:sym typeface="Wingdings" panose="05000000000000000000" pitchFamily="2" charset="2"/>
              </a:rPr>
              <a:t> </a:t>
            </a:r>
            <a:r>
              <a:rPr lang="en-US" dirty="0" err="1">
                <a:solidFill>
                  <a:schemeClr val="tx1"/>
                </a:solidFill>
                <a:latin typeface="+mn-lt"/>
                <a:sym typeface="Wingdings" panose="05000000000000000000" pitchFamily="2" charset="2"/>
              </a:rPr>
              <a:t>pysäyttää</a:t>
            </a:r>
            <a:r>
              <a:rPr lang="en-US" dirty="0">
                <a:solidFill>
                  <a:schemeClr val="tx1"/>
                </a:solidFill>
                <a:latin typeface="+mn-lt"/>
                <a:sym typeface="Wingdings" panose="05000000000000000000" pitchFamily="2" charset="2"/>
              </a:rPr>
              <a:t> </a:t>
            </a:r>
            <a:r>
              <a:rPr lang="en-US" dirty="0" err="1">
                <a:solidFill>
                  <a:schemeClr val="tx1"/>
                </a:solidFill>
                <a:latin typeface="+mn-lt"/>
                <a:sym typeface="Wingdings" panose="05000000000000000000" pitchFamily="2" charset="2"/>
              </a:rPr>
              <a:t>etenevät</a:t>
            </a:r>
            <a:r>
              <a:rPr lang="en-US" dirty="0">
                <a:solidFill>
                  <a:schemeClr val="tx1"/>
                </a:solidFill>
                <a:latin typeface="+mn-lt"/>
                <a:sym typeface="Wingdings" panose="05000000000000000000" pitchFamily="2" charset="2"/>
              </a:rPr>
              <a:t> </a:t>
            </a:r>
            <a:r>
              <a:rPr lang="en-US" dirty="0" err="1">
                <a:solidFill>
                  <a:schemeClr val="tx1"/>
                </a:solidFill>
                <a:latin typeface="+mn-lt"/>
                <a:sym typeface="Wingdings" panose="05000000000000000000" pitchFamily="2" charset="2"/>
              </a:rPr>
              <a:t>etenijät</a:t>
            </a:r>
            <a:r>
              <a:rPr lang="en-US" dirty="0">
                <a:solidFill>
                  <a:schemeClr val="tx1"/>
                </a:solidFill>
                <a:latin typeface="+mn-lt"/>
                <a:sym typeface="Wingdings" panose="05000000000000000000" pitchFamily="2" charset="2"/>
              </a:rPr>
              <a:t>, </a:t>
            </a:r>
            <a:r>
              <a:rPr lang="en-US" dirty="0" err="1">
                <a:solidFill>
                  <a:schemeClr val="tx1"/>
                </a:solidFill>
                <a:latin typeface="+mn-lt"/>
                <a:sym typeface="Wingdings" panose="05000000000000000000" pitchFamily="2" charset="2"/>
              </a:rPr>
              <a:t>jos</a:t>
            </a:r>
            <a:r>
              <a:rPr lang="en-US" dirty="0">
                <a:solidFill>
                  <a:schemeClr val="tx1"/>
                </a:solidFill>
                <a:latin typeface="+mn-lt"/>
                <a:sym typeface="Wingdings" panose="05000000000000000000" pitchFamily="2" charset="2"/>
              </a:rPr>
              <a:t> </a:t>
            </a:r>
            <a:r>
              <a:rPr lang="en-US" dirty="0" err="1">
                <a:solidFill>
                  <a:schemeClr val="tx1"/>
                </a:solidFill>
                <a:latin typeface="+mn-lt"/>
                <a:sym typeface="Wingdings" panose="05000000000000000000" pitchFamily="2" charset="2"/>
              </a:rPr>
              <a:t>olet</a:t>
            </a:r>
            <a:r>
              <a:rPr lang="en-US" dirty="0">
                <a:solidFill>
                  <a:schemeClr val="tx1"/>
                </a:solidFill>
                <a:latin typeface="+mn-lt"/>
                <a:sym typeface="Wingdings" panose="05000000000000000000" pitchFamily="2" charset="2"/>
              </a:rPr>
              <a:t> </a:t>
            </a:r>
            <a:r>
              <a:rPr lang="en-US" dirty="0" err="1">
                <a:solidFill>
                  <a:schemeClr val="tx1"/>
                </a:solidFill>
                <a:latin typeface="+mn-lt"/>
                <a:sym typeface="Wingdings" panose="05000000000000000000" pitchFamily="2" charset="2"/>
              </a:rPr>
              <a:t>täysin</a:t>
            </a:r>
            <a:r>
              <a:rPr lang="en-US" dirty="0">
                <a:solidFill>
                  <a:schemeClr val="tx1"/>
                </a:solidFill>
                <a:latin typeface="+mn-lt"/>
                <a:sym typeface="Wingdings" panose="05000000000000000000" pitchFamily="2" charset="2"/>
              </a:rPr>
              <a:t> </a:t>
            </a:r>
            <a:r>
              <a:rPr lang="en-US" dirty="0" err="1">
                <a:solidFill>
                  <a:schemeClr val="tx1"/>
                </a:solidFill>
                <a:latin typeface="+mn-lt"/>
                <a:sym typeface="Wingdings" panose="05000000000000000000" pitchFamily="2" charset="2"/>
              </a:rPr>
              <a:t>varma</a:t>
            </a:r>
            <a:r>
              <a:rPr lang="en-US" dirty="0">
                <a:solidFill>
                  <a:schemeClr val="tx1"/>
                </a:solidFill>
                <a:latin typeface="+mn-lt"/>
                <a:sym typeface="Wingdings" panose="05000000000000000000" pitchFamily="2" charset="2"/>
              </a:rPr>
              <a:t> </a:t>
            </a:r>
            <a:r>
              <a:rPr lang="en-US" dirty="0" err="1">
                <a:solidFill>
                  <a:schemeClr val="tx1"/>
                </a:solidFill>
                <a:latin typeface="+mn-lt"/>
                <a:sym typeface="Wingdings" panose="05000000000000000000" pitchFamily="2" charset="2"/>
              </a:rPr>
              <a:t>asiastasi</a:t>
            </a:r>
            <a:endParaRPr lang="en-US" dirty="0">
              <a:solidFill>
                <a:schemeClr val="tx1"/>
              </a:solidFill>
              <a:latin typeface="+mn-lt"/>
              <a:ea typeface="+mn-ea"/>
              <a:cs typeface="+mn-cs"/>
            </a:endParaRPr>
          </a:p>
          <a:p>
            <a:pPr marL="342900" indent="-285750">
              <a:buFont typeface="Wingdings" panose="05000000000000000000" pitchFamily="2" charset="2"/>
              <a:buChar char="§"/>
            </a:pPr>
            <a:r>
              <a:rPr lang="en-US" dirty="0" err="1">
                <a:solidFill>
                  <a:schemeClr val="tx1"/>
                </a:solidFill>
                <a:latin typeface="+mn-lt"/>
                <a:ea typeface="+mn-ea"/>
                <a:cs typeface="+mn-cs"/>
              </a:rPr>
              <a:t>Tuomaristo</a:t>
            </a:r>
            <a:r>
              <a:rPr lang="en-US" dirty="0">
                <a:solidFill>
                  <a:schemeClr val="tx1"/>
                </a:solidFill>
                <a:latin typeface="+mn-lt"/>
                <a:ea typeface="+mn-ea"/>
                <a:cs typeface="+mn-cs"/>
              </a:rPr>
              <a:t> </a:t>
            </a:r>
            <a:r>
              <a:rPr lang="en-US" dirty="0" err="1">
                <a:solidFill>
                  <a:schemeClr val="tx1"/>
                </a:solidFill>
                <a:latin typeface="+mn-lt"/>
                <a:ea typeface="+mn-ea"/>
                <a:cs typeface="+mn-cs"/>
              </a:rPr>
              <a:t>näyttää</a:t>
            </a:r>
            <a:r>
              <a:rPr lang="en-US" dirty="0">
                <a:solidFill>
                  <a:schemeClr val="tx1"/>
                </a:solidFill>
                <a:latin typeface="+mn-lt"/>
                <a:ea typeface="+mn-ea"/>
                <a:cs typeface="+mn-cs"/>
              </a:rPr>
              <a:t> </a:t>
            </a:r>
            <a:r>
              <a:rPr lang="en-US" dirty="0" err="1">
                <a:solidFill>
                  <a:schemeClr val="tx1"/>
                </a:solidFill>
                <a:latin typeface="+mn-lt"/>
                <a:ea typeface="+mn-ea"/>
                <a:cs typeface="+mn-cs"/>
              </a:rPr>
              <a:t>käsimerkein</a:t>
            </a:r>
            <a:r>
              <a:rPr lang="en-US" dirty="0">
                <a:solidFill>
                  <a:schemeClr val="tx1"/>
                </a:solidFill>
                <a:latin typeface="+mn-lt"/>
                <a:ea typeface="+mn-ea"/>
                <a:cs typeface="+mn-cs"/>
              </a:rPr>
              <a:t> </a:t>
            </a:r>
            <a:r>
              <a:rPr lang="en-US" dirty="0" err="1">
                <a:solidFill>
                  <a:schemeClr val="tx1"/>
                </a:solidFill>
                <a:latin typeface="+mn-lt"/>
                <a:ea typeface="+mn-ea"/>
                <a:cs typeface="+mn-cs"/>
              </a:rPr>
              <a:t>rajoituksen</a:t>
            </a:r>
            <a:r>
              <a:rPr lang="en-US" dirty="0">
                <a:solidFill>
                  <a:schemeClr val="tx1"/>
                </a:solidFill>
                <a:latin typeface="+mn-lt"/>
                <a:ea typeface="+mn-ea"/>
                <a:cs typeface="+mn-cs"/>
              </a:rPr>
              <a:t> </a:t>
            </a:r>
            <a:r>
              <a:rPr lang="en-US" dirty="0" err="1">
                <a:solidFill>
                  <a:schemeClr val="tx1"/>
                </a:solidFill>
                <a:latin typeface="+mn-lt"/>
                <a:ea typeface="+mn-ea"/>
                <a:cs typeface="+mn-cs"/>
              </a:rPr>
              <a:t>alkamis</a:t>
            </a:r>
            <a:r>
              <a:rPr lang="en-US" dirty="0">
                <a:solidFill>
                  <a:schemeClr val="tx1"/>
                </a:solidFill>
                <a:latin typeface="+mn-lt"/>
                <a:ea typeface="+mn-ea"/>
                <a:cs typeface="+mn-cs"/>
              </a:rPr>
              <a:t>- ja </a:t>
            </a:r>
            <a:r>
              <a:rPr lang="en-US" dirty="0" err="1">
                <a:solidFill>
                  <a:schemeClr val="tx1"/>
                </a:solidFill>
                <a:latin typeface="+mn-lt"/>
                <a:ea typeface="+mn-ea"/>
                <a:cs typeface="+mn-cs"/>
              </a:rPr>
              <a:t>päättymishetken</a:t>
            </a:r>
            <a:r>
              <a:rPr lang="en-US" dirty="0">
                <a:solidFill>
                  <a:schemeClr val="tx1"/>
                </a:solidFill>
                <a:latin typeface="+mn-lt"/>
                <a:ea typeface="+mn-ea"/>
                <a:cs typeface="+mn-cs"/>
              </a:rPr>
              <a:t>.</a:t>
            </a:r>
          </a:p>
        </p:txBody>
      </p:sp>
      <p:sp>
        <p:nvSpPr>
          <p:cNvPr id="4" name="Dian numeron paikkamerkki 3">
            <a:extLst>
              <a:ext uri="{FF2B5EF4-FFF2-40B4-BE49-F238E27FC236}">
                <a16:creationId xmlns:a16="http://schemas.microsoft.com/office/drawing/2014/main" id="{779D212B-E8C2-7DAB-9EA3-7405561BA520}"/>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21</a:t>
            </a:fld>
            <a:endParaRPr lang="en-US" sz="1200" b="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124347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3E638F-6549-C65B-6B06-6EA008F8E55C}"/>
              </a:ext>
            </a:extLst>
          </p:cNvPr>
          <p:cNvSpPr>
            <a:spLocks noGrp="1"/>
          </p:cNvSpPr>
          <p:nvPr>
            <p:ph type="title"/>
          </p:nvPr>
        </p:nvSpPr>
        <p:spPr/>
        <p:txBody>
          <a:bodyPr/>
          <a:lstStyle/>
          <a:p>
            <a:endParaRPr lang="fi-FI"/>
          </a:p>
        </p:txBody>
      </p:sp>
      <p:sp>
        <p:nvSpPr>
          <p:cNvPr id="6" name="Tekstin paikkamerkki 5">
            <a:extLst>
              <a:ext uri="{FF2B5EF4-FFF2-40B4-BE49-F238E27FC236}">
                <a16:creationId xmlns:a16="http://schemas.microsoft.com/office/drawing/2014/main" id="{3714B9E2-698C-3D3E-15C4-A991B73FBA2A}"/>
              </a:ext>
            </a:extLst>
          </p:cNvPr>
          <p:cNvSpPr>
            <a:spLocks noGrp="1"/>
          </p:cNvSpPr>
          <p:nvPr>
            <p:ph type="body" sz="quarter" idx="13"/>
          </p:nvPr>
        </p:nvSpPr>
        <p:spPr/>
        <p:txBody>
          <a:bodyPr/>
          <a:lstStyle/>
          <a:p>
            <a:r>
              <a:rPr lang="fi-FI" dirty="0">
                <a:solidFill>
                  <a:srgbClr val="D9BE82"/>
                </a:solidFill>
              </a:rPr>
              <a:t>Syöttäminen</a:t>
            </a:r>
          </a:p>
        </p:txBody>
      </p:sp>
      <p:sp>
        <p:nvSpPr>
          <p:cNvPr id="4" name="Dian numeron paikkamerkki 3">
            <a:extLst>
              <a:ext uri="{FF2B5EF4-FFF2-40B4-BE49-F238E27FC236}">
                <a16:creationId xmlns:a16="http://schemas.microsoft.com/office/drawing/2014/main" id="{14FC3D6E-2948-D739-3C4B-D29A21AA5239}"/>
              </a:ext>
            </a:extLst>
          </p:cNvPr>
          <p:cNvSpPr>
            <a:spLocks noGrp="1"/>
          </p:cNvSpPr>
          <p:nvPr>
            <p:ph type="sldNum" sz="quarter" idx="4"/>
          </p:nvPr>
        </p:nvSpPr>
        <p:spPr>
          <a:prstGeom prst="rect">
            <a:avLst/>
          </a:prstGeom>
        </p:spPr>
        <p:txBody>
          <a:bodyPr/>
          <a:lstStyle/>
          <a:p>
            <a:fld id="{9608370A-2412-4745-B600-C478B229E67F}" type="slidenum">
              <a:rPr lang="fi-FI" smtClean="0"/>
              <a:pPr/>
              <a:t>22</a:t>
            </a:fld>
            <a:endParaRPr lang="fi-FI" dirty="0"/>
          </a:p>
        </p:txBody>
      </p:sp>
    </p:spTree>
    <p:extLst>
      <p:ext uri="{BB962C8B-B14F-4D97-AF65-F5344CB8AC3E}">
        <p14:creationId xmlns:p14="http://schemas.microsoft.com/office/powerpoint/2010/main" val="9756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n paikkamerkki 6">
            <a:extLst>
              <a:ext uri="{FF2B5EF4-FFF2-40B4-BE49-F238E27FC236}">
                <a16:creationId xmlns:a16="http://schemas.microsoft.com/office/drawing/2014/main" id="{D2C6B781-FEA9-5AEC-E6F6-952CB80A50A1}"/>
              </a:ext>
            </a:extLst>
          </p:cNvPr>
          <p:cNvSpPr>
            <a:spLocks noGrp="1"/>
          </p:cNvSpPr>
          <p:nvPr>
            <p:ph type="body" sz="quarter" idx="12"/>
          </p:nvPr>
        </p:nvSpPr>
        <p:spPr>
          <a:xfrm>
            <a:off x="369631" y="1602682"/>
            <a:ext cx="3431592" cy="3856128"/>
          </a:xfrm>
        </p:spPr>
        <p:txBody>
          <a:bodyPr/>
          <a:lstStyle/>
          <a:p>
            <a:pPr algn="l"/>
            <a:r>
              <a:rPr lang="fi-FI" b="1" i="0" dirty="0">
                <a:solidFill>
                  <a:srgbClr val="323232"/>
                </a:solidFill>
                <a:effectLst/>
                <a:latin typeface="H5PDroidSans"/>
              </a:rPr>
              <a:t>Sijoittuminen</a:t>
            </a:r>
          </a:p>
          <a:p>
            <a:pPr algn="l"/>
            <a:r>
              <a:rPr lang="fi-FI" b="0" i="0" dirty="0">
                <a:solidFill>
                  <a:srgbClr val="323232"/>
                </a:solidFill>
                <a:effectLst/>
                <a:latin typeface="H5PDroidSans"/>
              </a:rPr>
              <a:t>Lukkari seisoo omalla puolellaan lautasta ja kokonaan tangenttiviivan takana.</a:t>
            </a:r>
          </a:p>
          <a:p>
            <a:pPr algn="l"/>
            <a:r>
              <a:rPr lang="fi-FI" b="0" i="0" dirty="0">
                <a:solidFill>
                  <a:srgbClr val="323232"/>
                </a:solidFill>
                <a:effectLst/>
                <a:latin typeface="H5PDroidSans"/>
              </a:rPr>
              <a:t>Mikäli lukkari sijoittuu väärin, esimerkiksi varpaat lautasen päällä -&gt; väärin, tangentti.</a:t>
            </a:r>
          </a:p>
          <a:p>
            <a:r>
              <a:rPr lang="fi-FI" b="0" i="0" dirty="0">
                <a:solidFill>
                  <a:srgbClr val="323232"/>
                </a:solidFill>
                <a:effectLst/>
                <a:latin typeface="H5PDroidSans"/>
              </a:rPr>
              <a:t>Jos sanotaan vasen, lukkari siirtyy lautasen toiselle puolelle.</a:t>
            </a:r>
          </a:p>
          <a:p>
            <a:endParaRPr lang="fi-FI" dirty="0"/>
          </a:p>
          <a:p>
            <a:endParaRPr lang="fi-FI" dirty="0"/>
          </a:p>
          <a:p>
            <a:endParaRPr lang="fi-FI" dirty="0"/>
          </a:p>
          <a:p>
            <a:endParaRPr lang="fi-FI" dirty="0"/>
          </a:p>
        </p:txBody>
      </p:sp>
      <p:sp>
        <p:nvSpPr>
          <p:cNvPr id="8" name="Tekstin paikkamerkki 7">
            <a:extLst>
              <a:ext uri="{FF2B5EF4-FFF2-40B4-BE49-F238E27FC236}">
                <a16:creationId xmlns:a16="http://schemas.microsoft.com/office/drawing/2014/main" id="{DE81C781-D947-34AC-D86B-59C8DF8946EC}"/>
              </a:ext>
            </a:extLst>
          </p:cNvPr>
          <p:cNvSpPr>
            <a:spLocks noGrp="1"/>
          </p:cNvSpPr>
          <p:nvPr>
            <p:ph type="body" sz="quarter" idx="16"/>
          </p:nvPr>
        </p:nvSpPr>
        <p:spPr>
          <a:xfrm>
            <a:off x="6715134" y="1462319"/>
            <a:ext cx="4396247" cy="4826514"/>
          </a:xfrm>
        </p:spPr>
        <p:txBody>
          <a:bodyPr/>
          <a:lstStyle/>
          <a:p>
            <a:pPr algn="l"/>
            <a:r>
              <a:rPr lang="fi-FI" b="1" i="0" dirty="0">
                <a:solidFill>
                  <a:srgbClr val="323232"/>
                </a:solidFill>
                <a:effectLst/>
                <a:latin typeface="H5PDroidSans"/>
              </a:rPr>
              <a:t>Alkuasento</a:t>
            </a:r>
          </a:p>
          <a:p>
            <a:pPr algn="l"/>
            <a:r>
              <a:rPr lang="fi-FI" b="0" i="0" dirty="0">
                <a:solidFill>
                  <a:srgbClr val="323232"/>
                </a:solidFill>
                <a:effectLst/>
                <a:latin typeface="H5PDroidSans"/>
              </a:rPr>
              <a:t>Alkuasennon paikka: pallon yläreuna lukkarin </a:t>
            </a:r>
            <a:r>
              <a:rPr lang="fi-FI" b="0" i="0" dirty="0" err="1">
                <a:solidFill>
                  <a:srgbClr val="323232"/>
                </a:solidFill>
                <a:effectLst/>
                <a:latin typeface="H5PDroidSans"/>
              </a:rPr>
              <a:t>olkapäiden</a:t>
            </a:r>
            <a:r>
              <a:rPr lang="fi-FI" b="0" i="0" dirty="0">
                <a:solidFill>
                  <a:srgbClr val="323232"/>
                </a:solidFill>
                <a:effectLst/>
                <a:latin typeface="H5PDroidSans"/>
              </a:rPr>
              <a:t> tasalla tai </a:t>
            </a:r>
            <a:r>
              <a:rPr lang="fi-FI" dirty="0">
                <a:solidFill>
                  <a:srgbClr val="323232"/>
                </a:solidFill>
                <a:latin typeface="H5PDroidSans"/>
              </a:rPr>
              <a:t>sen</a:t>
            </a:r>
            <a:r>
              <a:rPr lang="fi-FI" b="0" i="0" dirty="0">
                <a:solidFill>
                  <a:srgbClr val="323232"/>
                </a:solidFill>
                <a:effectLst/>
                <a:latin typeface="H5PDroidSans"/>
              </a:rPr>
              <a:t> alapuolella.</a:t>
            </a:r>
          </a:p>
          <a:p>
            <a:r>
              <a:rPr lang="fi-FI" dirty="0">
                <a:solidFill>
                  <a:srgbClr val="323232"/>
                </a:solidFill>
                <a:latin typeface="H5PDroidSans"/>
              </a:rPr>
              <a:t>Ottaessaan alkuasennon lukkarin on </a:t>
            </a:r>
            <a:r>
              <a:rPr lang="fi-FI" b="1" dirty="0">
                <a:solidFill>
                  <a:srgbClr val="323232"/>
                </a:solidFill>
                <a:latin typeface="H5PDroidSans"/>
              </a:rPr>
              <a:t>”pidettävä osaa räpylästään lautasen päällä.” </a:t>
            </a:r>
            <a:r>
              <a:rPr lang="fi-FI" dirty="0">
                <a:solidFill>
                  <a:srgbClr val="323232"/>
                </a:solidFill>
                <a:latin typeface="H5PDroidSans"/>
              </a:rPr>
              <a:t>Mikäli lukkarilla ei ole räpylää kädessään, alkuasennon sijainti katsotaan ylemmästä kädestä.</a:t>
            </a:r>
          </a:p>
          <a:p>
            <a:r>
              <a:rPr lang="fi-FI" b="0" i="0" dirty="0">
                <a:solidFill>
                  <a:srgbClr val="323232"/>
                </a:solidFill>
                <a:effectLst/>
                <a:latin typeface="H5PDroidSans"/>
              </a:rPr>
              <a:t>Ennen syöttöä lukkari pysäyttää liikkeensä. Pallo on alemmassa </a:t>
            </a:r>
            <a:r>
              <a:rPr lang="fi-FI" b="0" i="0" dirty="0" err="1">
                <a:solidFill>
                  <a:srgbClr val="323232"/>
                </a:solidFill>
                <a:effectLst/>
                <a:latin typeface="H5PDroidSans"/>
              </a:rPr>
              <a:t>räpylättömässa</a:t>
            </a:r>
            <a:r>
              <a:rPr lang="fi-FI" b="0" i="0" dirty="0">
                <a:solidFill>
                  <a:srgbClr val="323232"/>
                </a:solidFill>
                <a:effectLst/>
                <a:latin typeface="H5PDroidSans"/>
              </a:rPr>
              <a:t>̈ </a:t>
            </a:r>
            <a:r>
              <a:rPr lang="fi-FI" b="0" i="0" dirty="0" err="1">
                <a:solidFill>
                  <a:srgbClr val="323232"/>
                </a:solidFill>
                <a:effectLst/>
                <a:latin typeface="H5PDroidSans"/>
              </a:rPr>
              <a:t>kädessa</a:t>
            </a:r>
            <a:r>
              <a:rPr lang="fi-FI" b="0" i="0" dirty="0">
                <a:solidFill>
                  <a:srgbClr val="323232"/>
                </a:solidFill>
                <a:effectLst/>
                <a:latin typeface="H5PDroidSans"/>
              </a:rPr>
              <a:t>̈ </a:t>
            </a:r>
            <a:r>
              <a:rPr lang="fi-FI" b="0" i="0" dirty="0" err="1">
                <a:solidFill>
                  <a:srgbClr val="323232"/>
                </a:solidFill>
                <a:effectLst/>
                <a:latin typeface="H5PDroidSans"/>
              </a:rPr>
              <a:t>välittömästi</a:t>
            </a:r>
            <a:r>
              <a:rPr lang="fi-FI" b="0" i="0" dirty="0">
                <a:solidFill>
                  <a:srgbClr val="323232"/>
                </a:solidFill>
                <a:effectLst/>
                <a:latin typeface="H5PDroidSans"/>
              </a:rPr>
              <a:t> </a:t>
            </a:r>
            <a:r>
              <a:rPr lang="fi-FI" b="0" i="0" dirty="0" err="1">
                <a:solidFill>
                  <a:srgbClr val="323232"/>
                </a:solidFill>
                <a:effectLst/>
                <a:latin typeface="H5PDroidSans"/>
              </a:rPr>
              <a:t>ylemmän</a:t>
            </a:r>
            <a:r>
              <a:rPr lang="fi-FI" b="0" i="0" dirty="0">
                <a:solidFill>
                  <a:srgbClr val="323232"/>
                </a:solidFill>
                <a:effectLst/>
                <a:latin typeface="H5PDroidSans"/>
              </a:rPr>
              <a:t> </a:t>
            </a:r>
            <a:r>
              <a:rPr lang="fi-FI" b="0" i="0" dirty="0" err="1">
                <a:solidFill>
                  <a:srgbClr val="323232"/>
                </a:solidFill>
                <a:effectLst/>
                <a:latin typeface="H5PDroidSans"/>
              </a:rPr>
              <a:t>käden</a:t>
            </a:r>
            <a:r>
              <a:rPr lang="fi-FI" b="0" i="0" dirty="0">
                <a:solidFill>
                  <a:srgbClr val="323232"/>
                </a:solidFill>
                <a:effectLst/>
                <a:latin typeface="H5PDroidSans"/>
              </a:rPr>
              <a:t> alapuolella.</a:t>
            </a:r>
          </a:p>
          <a:p>
            <a:pPr algn="l"/>
            <a:r>
              <a:rPr lang="fi-FI" b="0" i="0" dirty="0">
                <a:solidFill>
                  <a:srgbClr val="323232"/>
                </a:solidFill>
                <a:effectLst/>
                <a:latin typeface="H5PDroidSans"/>
              </a:rPr>
              <a:t>Alkuasennossa lukkarin on pysäytettävä pallo ja räpylä kokonaan yhtäaikaisesti. </a:t>
            </a:r>
          </a:p>
          <a:p>
            <a:pPr algn="l"/>
            <a:r>
              <a:rPr lang="fi-FI" b="0" i="0" dirty="0">
                <a:solidFill>
                  <a:srgbClr val="323232"/>
                </a:solidFill>
                <a:effectLst/>
                <a:latin typeface="H5PDroidSans"/>
              </a:rPr>
              <a:t>Mikäli alkuasentoa ei ole tehty oikein, syöttö tuomitaan -&gt; väärin, alkuasento</a:t>
            </a:r>
            <a:br>
              <a:rPr lang="fi-FI" b="0" i="0" dirty="0">
                <a:solidFill>
                  <a:srgbClr val="323232"/>
                </a:solidFill>
                <a:effectLst/>
                <a:latin typeface="H5PDroidSans"/>
              </a:rPr>
            </a:br>
            <a:endParaRPr lang="fi-FI" dirty="0"/>
          </a:p>
        </p:txBody>
      </p:sp>
      <p:sp>
        <p:nvSpPr>
          <p:cNvPr id="6" name="Otsikko 5">
            <a:extLst>
              <a:ext uri="{FF2B5EF4-FFF2-40B4-BE49-F238E27FC236}">
                <a16:creationId xmlns:a16="http://schemas.microsoft.com/office/drawing/2014/main" id="{BE14CCFD-B8FB-309A-866F-EB86506740DF}"/>
              </a:ext>
            </a:extLst>
          </p:cNvPr>
          <p:cNvSpPr>
            <a:spLocks noGrp="1"/>
          </p:cNvSpPr>
          <p:nvPr>
            <p:ph type="title"/>
          </p:nvPr>
        </p:nvSpPr>
        <p:spPr>
          <a:xfrm>
            <a:off x="590805" y="277329"/>
            <a:ext cx="10681193" cy="1260039"/>
          </a:xfrm>
        </p:spPr>
        <p:txBody>
          <a:bodyPr/>
          <a:lstStyle/>
          <a:p>
            <a:pPr algn="ctr"/>
            <a:r>
              <a:rPr lang="fi-FI" dirty="0"/>
              <a:t>Syöttäminen</a:t>
            </a:r>
          </a:p>
        </p:txBody>
      </p:sp>
      <p:sp>
        <p:nvSpPr>
          <p:cNvPr id="5" name="Dian numeron paikkamerkki 4">
            <a:extLst>
              <a:ext uri="{FF2B5EF4-FFF2-40B4-BE49-F238E27FC236}">
                <a16:creationId xmlns:a16="http://schemas.microsoft.com/office/drawing/2014/main" id="{FAFA1E45-AECE-FB94-0D89-B096523EB94D}"/>
              </a:ext>
            </a:extLst>
          </p:cNvPr>
          <p:cNvSpPr>
            <a:spLocks noGrp="1"/>
          </p:cNvSpPr>
          <p:nvPr>
            <p:ph type="sldNum" sz="quarter" idx="4"/>
          </p:nvPr>
        </p:nvSpPr>
        <p:spPr/>
        <p:txBody>
          <a:bodyPr/>
          <a:lstStyle/>
          <a:p>
            <a:fld id="{9608370A-2412-4745-B600-C478B229E67F}" type="slidenum">
              <a:rPr lang="fi-FI" smtClean="0"/>
              <a:pPr/>
              <a:t>23</a:t>
            </a:fld>
            <a:endParaRPr lang="fi-FI" dirty="0"/>
          </a:p>
        </p:txBody>
      </p:sp>
      <p:sp>
        <p:nvSpPr>
          <p:cNvPr id="2" name="Ellipsi 1">
            <a:extLst>
              <a:ext uri="{FF2B5EF4-FFF2-40B4-BE49-F238E27FC236}">
                <a16:creationId xmlns:a16="http://schemas.microsoft.com/office/drawing/2014/main" id="{3B8EF6E1-DE6C-7631-FDA6-BA0F478660B2}"/>
              </a:ext>
            </a:extLst>
          </p:cNvPr>
          <p:cNvSpPr/>
          <p:nvPr/>
        </p:nvSpPr>
        <p:spPr>
          <a:xfrm>
            <a:off x="4358356" y="2897155"/>
            <a:ext cx="1054157" cy="10636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4" name="Suora yhdysviiva 3">
            <a:extLst>
              <a:ext uri="{FF2B5EF4-FFF2-40B4-BE49-F238E27FC236}">
                <a16:creationId xmlns:a16="http://schemas.microsoft.com/office/drawing/2014/main" id="{B9DC6A1D-98AA-3724-35F3-46DB28D9FF00}"/>
              </a:ext>
            </a:extLst>
          </p:cNvPr>
          <p:cNvCxnSpPr/>
          <p:nvPr/>
        </p:nvCxnSpPr>
        <p:spPr>
          <a:xfrm>
            <a:off x="5412513" y="1902353"/>
            <a:ext cx="0" cy="3053293"/>
          </a:xfrm>
          <a:prstGeom prst="line">
            <a:avLst/>
          </a:prstGeom>
        </p:spPr>
        <p:style>
          <a:lnRef idx="1">
            <a:schemeClr val="accent1"/>
          </a:lnRef>
          <a:fillRef idx="0">
            <a:schemeClr val="accent1"/>
          </a:fillRef>
          <a:effectRef idx="0">
            <a:schemeClr val="accent1"/>
          </a:effectRef>
          <a:fontRef idx="minor">
            <a:schemeClr val="tx1"/>
          </a:fontRef>
        </p:style>
      </p:cxnSp>
      <p:sp>
        <p:nvSpPr>
          <p:cNvPr id="10" name="Ellipsi 9">
            <a:extLst>
              <a:ext uri="{FF2B5EF4-FFF2-40B4-BE49-F238E27FC236}">
                <a16:creationId xmlns:a16="http://schemas.microsoft.com/office/drawing/2014/main" id="{D6032186-F1E5-16DB-248D-1CE9106CAC7F}"/>
              </a:ext>
            </a:extLst>
          </p:cNvPr>
          <p:cNvSpPr/>
          <p:nvPr/>
        </p:nvSpPr>
        <p:spPr>
          <a:xfrm>
            <a:off x="5275425" y="2897155"/>
            <a:ext cx="317240" cy="1479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Ellipsi 10">
            <a:extLst>
              <a:ext uri="{FF2B5EF4-FFF2-40B4-BE49-F238E27FC236}">
                <a16:creationId xmlns:a16="http://schemas.microsoft.com/office/drawing/2014/main" id="{5E827BC2-0080-30AC-B556-1C4A53AE6F77}"/>
              </a:ext>
            </a:extLst>
          </p:cNvPr>
          <p:cNvSpPr/>
          <p:nvPr/>
        </p:nvSpPr>
        <p:spPr>
          <a:xfrm>
            <a:off x="5495731" y="3144416"/>
            <a:ext cx="242596" cy="1479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Ellipsi 11">
            <a:extLst>
              <a:ext uri="{FF2B5EF4-FFF2-40B4-BE49-F238E27FC236}">
                <a16:creationId xmlns:a16="http://schemas.microsoft.com/office/drawing/2014/main" id="{50AF93B6-FE30-0D7E-CACF-CE82C24A5908}"/>
              </a:ext>
            </a:extLst>
          </p:cNvPr>
          <p:cNvSpPr/>
          <p:nvPr/>
        </p:nvSpPr>
        <p:spPr>
          <a:xfrm>
            <a:off x="5479737" y="3812945"/>
            <a:ext cx="317240" cy="1479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69810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EE224D7-E0C9-F9A5-CEE6-A9D45986C22B}"/>
              </a:ext>
            </a:extLst>
          </p:cNvPr>
          <p:cNvSpPr>
            <a:spLocks noGrp="1"/>
          </p:cNvSpPr>
          <p:nvPr>
            <p:ph type="body" sz="quarter" idx="12"/>
          </p:nvPr>
        </p:nvSpPr>
        <p:spPr>
          <a:xfrm>
            <a:off x="7240526" y="1129005"/>
            <a:ext cx="4107773" cy="4857093"/>
          </a:xfrm>
        </p:spPr>
        <p:txBody>
          <a:bodyPr/>
          <a:lstStyle/>
          <a:p>
            <a:pPr algn="l"/>
            <a:r>
              <a:rPr lang="fi-FI" b="1" i="0" dirty="0">
                <a:solidFill>
                  <a:srgbClr val="323232"/>
                </a:solidFill>
                <a:effectLst/>
                <a:latin typeface="H5PDroidSans"/>
              </a:rPr>
              <a:t>Väistyminen</a:t>
            </a:r>
          </a:p>
          <a:p>
            <a:pPr algn="l"/>
            <a:r>
              <a:rPr lang="fi-FI" b="0" i="0" dirty="0">
                <a:solidFill>
                  <a:srgbClr val="323232"/>
                </a:solidFill>
                <a:effectLst/>
                <a:latin typeface="H5PDroidSans"/>
              </a:rPr>
              <a:t>Lukkarin on väistyttävä välittömästi lyöjästä poispäin ja siten, että lyöjä voi lyödä haluamaansa sallittuun suuntaan.</a:t>
            </a:r>
          </a:p>
          <a:p>
            <a:pPr algn="l"/>
            <a:r>
              <a:rPr lang="fi-FI" b="0" i="0" dirty="0">
                <a:solidFill>
                  <a:srgbClr val="323232"/>
                </a:solidFill>
                <a:effectLst/>
                <a:latin typeface="H5PDroidSans"/>
              </a:rPr>
              <a:t>Lukkari ei siten voi astua </a:t>
            </a:r>
            <a:r>
              <a:rPr lang="fi-FI" b="0" i="0" dirty="0" err="1">
                <a:solidFill>
                  <a:srgbClr val="323232"/>
                </a:solidFill>
                <a:effectLst/>
                <a:latin typeface="H5PDroidSans"/>
              </a:rPr>
              <a:t>syötön</a:t>
            </a:r>
            <a:r>
              <a:rPr lang="fi-FI" b="0" i="0" dirty="0">
                <a:solidFill>
                  <a:srgbClr val="323232"/>
                </a:solidFill>
                <a:effectLst/>
                <a:latin typeface="H5PDroidSans"/>
              </a:rPr>
              <a:t> </a:t>
            </a:r>
            <a:r>
              <a:rPr lang="fi-FI" b="0" i="0" dirty="0" err="1">
                <a:solidFill>
                  <a:srgbClr val="323232"/>
                </a:solidFill>
                <a:effectLst/>
                <a:latin typeface="H5PDroidSans"/>
              </a:rPr>
              <a:t>jälkeen</a:t>
            </a:r>
            <a:r>
              <a:rPr lang="fi-FI" b="0" i="0" dirty="0">
                <a:solidFill>
                  <a:srgbClr val="323232"/>
                </a:solidFill>
                <a:effectLst/>
                <a:latin typeface="H5PDroidSans"/>
              </a:rPr>
              <a:t> lautasen </a:t>
            </a:r>
            <a:r>
              <a:rPr lang="fi-FI" b="0" i="0" dirty="0" err="1">
                <a:solidFill>
                  <a:srgbClr val="323232"/>
                </a:solidFill>
                <a:effectLst/>
                <a:latin typeface="H5PDroidSans"/>
              </a:rPr>
              <a:t>päälle</a:t>
            </a:r>
            <a:r>
              <a:rPr lang="fi-FI" b="0" i="0" dirty="0">
                <a:solidFill>
                  <a:srgbClr val="323232"/>
                </a:solidFill>
                <a:effectLst/>
                <a:latin typeface="H5PDroidSans"/>
              </a:rPr>
              <a:t> </a:t>
            </a:r>
            <a:r>
              <a:rPr lang="fi-FI" b="0" i="0" dirty="0" err="1">
                <a:solidFill>
                  <a:srgbClr val="323232"/>
                </a:solidFill>
                <a:effectLst/>
                <a:latin typeface="H5PDroidSans"/>
              </a:rPr>
              <a:t>eika</a:t>
            </a:r>
            <a:r>
              <a:rPr lang="fi-FI" b="0" i="0" dirty="0">
                <a:solidFill>
                  <a:srgbClr val="323232"/>
                </a:solidFill>
                <a:effectLst/>
                <a:latin typeface="H5PDroidSans"/>
              </a:rPr>
              <a:t>̈ </a:t>
            </a:r>
            <a:r>
              <a:rPr lang="fi-FI" b="0" i="0" dirty="0" err="1">
                <a:solidFill>
                  <a:srgbClr val="323232"/>
                </a:solidFill>
                <a:effectLst/>
                <a:latin typeface="H5PDroidSans"/>
              </a:rPr>
              <a:t>ylittäa</a:t>
            </a:r>
            <a:r>
              <a:rPr lang="fi-FI" b="0" i="0" dirty="0">
                <a:solidFill>
                  <a:srgbClr val="323232"/>
                </a:solidFill>
                <a:effectLst/>
                <a:latin typeface="H5PDroidSans"/>
              </a:rPr>
              <a:t>̈ tangenttiviivaa.</a:t>
            </a:r>
          </a:p>
          <a:p>
            <a:pPr algn="l"/>
            <a:r>
              <a:rPr lang="fi-FI" b="0" i="0" dirty="0">
                <a:solidFill>
                  <a:srgbClr val="323232"/>
                </a:solidFill>
                <a:effectLst/>
                <a:latin typeface="H5PDroidSans"/>
              </a:rPr>
              <a:t>Lukkari ei saa </a:t>
            </a:r>
            <a:r>
              <a:rPr lang="fi-FI" b="0" i="0" dirty="0" err="1">
                <a:solidFill>
                  <a:srgbClr val="323232"/>
                </a:solidFill>
                <a:effectLst/>
                <a:latin typeface="H5PDroidSans"/>
              </a:rPr>
              <a:t>syöttäessään</a:t>
            </a:r>
            <a:r>
              <a:rPr lang="fi-FI" b="0" i="0" dirty="0">
                <a:solidFill>
                  <a:srgbClr val="323232"/>
                </a:solidFill>
                <a:effectLst/>
                <a:latin typeface="H5PDroidSans"/>
              </a:rPr>
              <a:t> </a:t>
            </a:r>
            <a:r>
              <a:rPr lang="fi-FI" b="0" i="0" dirty="0" err="1">
                <a:solidFill>
                  <a:srgbClr val="323232"/>
                </a:solidFill>
                <a:effectLst/>
                <a:latin typeface="H5PDroidSans"/>
              </a:rPr>
              <a:t>eika</a:t>
            </a:r>
            <a:r>
              <a:rPr lang="fi-FI" b="0" i="0" dirty="0">
                <a:solidFill>
                  <a:srgbClr val="323232"/>
                </a:solidFill>
                <a:effectLst/>
                <a:latin typeface="H5PDroidSans"/>
              </a:rPr>
              <a:t>̈ </a:t>
            </a:r>
            <a:r>
              <a:rPr lang="fi-FI" b="0" i="0" dirty="0" err="1">
                <a:solidFill>
                  <a:srgbClr val="323232"/>
                </a:solidFill>
                <a:effectLst/>
                <a:latin typeface="H5PDroidSans"/>
              </a:rPr>
              <a:t>väistyessään</a:t>
            </a:r>
            <a:r>
              <a:rPr lang="fi-FI" b="0" i="0" dirty="0">
                <a:solidFill>
                  <a:srgbClr val="323232"/>
                </a:solidFill>
                <a:effectLst/>
                <a:latin typeface="H5PDroidSans"/>
              </a:rPr>
              <a:t> </a:t>
            </a:r>
            <a:r>
              <a:rPr lang="fi-FI" b="0" i="0" dirty="0" err="1">
                <a:solidFill>
                  <a:srgbClr val="323232"/>
                </a:solidFill>
                <a:effectLst/>
                <a:latin typeface="H5PDroidSans"/>
              </a:rPr>
              <a:t>liikehtelyllään</a:t>
            </a:r>
            <a:r>
              <a:rPr lang="fi-FI" b="0" i="0" dirty="0">
                <a:solidFill>
                  <a:srgbClr val="323232"/>
                </a:solidFill>
                <a:effectLst/>
                <a:latin typeface="H5PDroidSans"/>
              </a:rPr>
              <a:t> </a:t>
            </a:r>
            <a:r>
              <a:rPr lang="fi-FI" b="0" i="0" dirty="0" err="1">
                <a:solidFill>
                  <a:srgbClr val="323232"/>
                </a:solidFill>
                <a:effectLst/>
                <a:latin typeface="H5PDroidSans"/>
              </a:rPr>
              <a:t>häirita</a:t>
            </a:r>
            <a:r>
              <a:rPr lang="fi-FI" b="0" i="0" dirty="0">
                <a:solidFill>
                  <a:srgbClr val="323232"/>
                </a:solidFill>
                <a:effectLst/>
                <a:latin typeface="H5PDroidSans"/>
              </a:rPr>
              <a:t>̈ </a:t>
            </a:r>
            <a:r>
              <a:rPr lang="fi-FI" b="0" i="0" dirty="0" err="1">
                <a:solidFill>
                  <a:srgbClr val="323232"/>
                </a:solidFill>
                <a:effectLst/>
                <a:latin typeface="H5PDroidSans"/>
              </a:rPr>
              <a:t>lyöjäa</a:t>
            </a:r>
            <a:r>
              <a:rPr lang="fi-FI" b="0" i="0" dirty="0">
                <a:solidFill>
                  <a:srgbClr val="323232"/>
                </a:solidFill>
                <a:effectLst/>
                <a:latin typeface="H5PDroidSans"/>
              </a:rPr>
              <a:t>̈.</a:t>
            </a:r>
          </a:p>
          <a:p>
            <a:pPr algn="l"/>
            <a:r>
              <a:rPr lang="fi-FI" b="0" i="0" dirty="0">
                <a:solidFill>
                  <a:srgbClr val="323232"/>
                </a:solidFill>
                <a:effectLst/>
                <a:latin typeface="H5PDroidSans"/>
              </a:rPr>
              <a:t>Mikäli väistymisessä on virhe, tuomitaan -&gt; väärin, väistyminen</a:t>
            </a:r>
          </a:p>
          <a:p>
            <a:pPr algn="l"/>
            <a:endParaRPr lang="fi-FI" dirty="0">
              <a:solidFill>
                <a:srgbClr val="323232"/>
              </a:solidFill>
              <a:latin typeface="H5PDroidSans"/>
            </a:endParaRPr>
          </a:p>
          <a:p>
            <a:endParaRPr lang="fi-FI" dirty="0"/>
          </a:p>
        </p:txBody>
      </p:sp>
      <p:sp>
        <p:nvSpPr>
          <p:cNvPr id="4" name="Tekstin paikkamerkki 3">
            <a:extLst>
              <a:ext uri="{FF2B5EF4-FFF2-40B4-BE49-F238E27FC236}">
                <a16:creationId xmlns:a16="http://schemas.microsoft.com/office/drawing/2014/main" id="{D637C05A-CB39-03DE-B4FB-E7F2D87709FD}"/>
              </a:ext>
            </a:extLst>
          </p:cNvPr>
          <p:cNvSpPr>
            <a:spLocks noGrp="1"/>
          </p:cNvSpPr>
          <p:nvPr>
            <p:ph type="body" sz="quarter" idx="20"/>
          </p:nvPr>
        </p:nvSpPr>
        <p:spPr>
          <a:xfrm>
            <a:off x="1512207" y="1129005"/>
            <a:ext cx="4357365" cy="4436228"/>
          </a:xfrm>
        </p:spPr>
        <p:txBody>
          <a:bodyPr/>
          <a:lstStyle/>
          <a:p>
            <a:pPr algn="l"/>
            <a:r>
              <a:rPr lang="fi-FI" b="1" i="0" dirty="0">
                <a:solidFill>
                  <a:srgbClr val="323232"/>
                </a:solidFill>
                <a:effectLst/>
                <a:latin typeface="H5PDroidSans"/>
              </a:rPr>
              <a:t>Syöttöliike</a:t>
            </a:r>
          </a:p>
          <a:p>
            <a:pPr algn="l"/>
            <a:r>
              <a:rPr lang="fi-FI" b="0" i="0" dirty="0">
                <a:solidFill>
                  <a:srgbClr val="323232"/>
                </a:solidFill>
                <a:effectLst/>
                <a:latin typeface="H5PDroidSans"/>
              </a:rPr>
              <a:t>Lukkari </a:t>
            </a:r>
            <a:r>
              <a:rPr lang="fi-FI" b="0" i="0" dirty="0" err="1">
                <a:solidFill>
                  <a:srgbClr val="323232"/>
                </a:solidFill>
                <a:effectLst/>
                <a:latin typeface="H5PDroidSans"/>
              </a:rPr>
              <a:t>syöttäa</a:t>
            </a:r>
            <a:r>
              <a:rPr lang="fi-FI" b="0" i="0" dirty="0">
                <a:solidFill>
                  <a:srgbClr val="323232"/>
                </a:solidFill>
                <a:effectLst/>
                <a:latin typeface="H5PDroidSans"/>
              </a:rPr>
              <a:t>̈ </a:t>
            </a:r>
            <a:r>
              <a:rPr lang="fi-FI" b="0" i="0" dirty="0" err="1">
                <a:solidFill>
                  <a:srgbClr val="323232"/>
                </a:solidFill>
                <a:effectLst/>
                <a:latin typeface="H5PDroidSans"/>
              </a:rPr>
              <a:t>yhdella</a:t>
            </a:r>
            <a:r>
              <a:rPr lang="fi-FI" b="0" i="0" dirty="0">
                <a:solidFill>
                  <a:srgbClr val="323232"/>
                </a:solidFill>
                <a:effectLst/>
                <a:latin typeface="H5PDroidSans"/>
              </a:rPr>
              <a:t>̈ </a:t>
            </a:r>
            <a:r>
              <a:rPr lang="fi-FI" b="0" i="0" dirty="0" err="1">
                <a:solidFill>
                  <a:srgbClr val="323232"/>
                </a:solidFill>
                <a:effectLst/>
                <a:latin typeface="H5PDroidSans"/>
              </a:rPr>
              <a:t>yhtäjaksoisella</a:t>
            </a:r>
            <a:r>
              <a:rPr lang="fi-FI" b="0" i="0" dirty="0">
                <a:solidFill>
                  <a:srgbClr val="323232"/>
                </a:solidFill>
                <a:effectLst/>
                <a:latin typeface="H5PDroidSans"/>
              </a:rPr>
              <a:t> edestakaisella </a:t>
            </a:r>
            <a:r>
              <a:rPr lang="fi-FI" b="0" i="0" dirty="0" err="1">
                <a:solidFill>
                  <a:srgbClr val="323232"/>
                </a:solidFill>
                <a:effectLst/>
                <a:latin typeface="H5PDroidSans"/>
              </a:rPr>
              <a:t>liikkeella</a:t>
            </a:r>
            <a:r>
              <a:rPr lang="fi-FI" b="0" i="0" dirty="0">
                <a:solidFill>
                  <a:srgbClr val="323232"/>
                </a:solidFill>
                <a:effectLst/>
                <a:latin typeface="H5PDroidSans"/>
              </a:rPr>
              <a:t>̈, joka tapahtuu alemmalla </a:t>
            </a:r>
            <a:r>
              <a:rPr lang="fi-FI" b="0" i="0" dirty="0" err="1">
                <a:solidFill>
                  <a:srgbClr val="323232"/>
                </a:solidFill>
                <a:effectLst/>
                <a:latin typeface="H5PDroidSans"/>
              </a:rPr>
              <a:t>räpylättömälla</a:t>
            </a:r>
            <a:r>
              <a:rPr lang="fi-FI" b="0" i="0" dirty="0">
                <a:solidFill>
                  <a:srgbClr val="323232"/>
                </a:solidFill>
                <a:effectLst/>
                <a:latin typeface="H5PDroidSans"/>
              </a:rPr>
              <a:t>̈ </a:t>
            </a:r>
            <a:r>
              <a:rPr lang="fi-FI" b="0" i="0" dirty="0" err="1">
                <a:solidFill>
                  <a:srgbClr val="323232"/>
                </a:solidFill>
                <a:effectLst/>
                <a:latin typeface="H5PDroidSans"/>
              </a:rPr>
              <a:t>kädella</a:t>
            </a:r>
            <a:r>
              <a:rPr lang="fi-FI" b="0" i="0" dirty="0">
                <a:solidFill>
                  <a:srgbClr val="323232"/>
                </a:solidFill>
                <a:effectLst/>
                <a:latin typeface="H5PDroidSans"/>
              </a:rPr>
              <a:t>̈.</a:t>
            </a:r>
          </a:p>
          <a:p>
            <a:pPr algn="l"/>
            <a:r>
              <a:rPr lang="fi-FI" b="0" i="0" dirty="0" err="1">
                <a:solidFill>
                  <a:srgbClr val="323232"/>
                </a:solidFill>
                <a:effectLst/>
                <a:latin typeface="H5PDroidSans"/>
              </a:rPr>
              <a:t>Syöttöliike</a:t>
            </a:r>
            <a:r>
              <a:rPr lang="fi-FI" b="0" i="0" dirty="0">
                <a:solidFill>
                  <a:srgbClr val="323232"/>
                </a:solidFill>
                <a:effectLst/>
                <a:latin typeface="H5PDroidSans"/>
              </a:rPr>
              <a:t> </a:t>
            </a:r>
            <a:r>
              <a:rPr lang="fi-FI" b="0" i="0" dirty="0" err="1">
                <a:solidFill>
                  <a:srgbClr val="323232"/>
                </a:solidFill>
                <a:effectLst/>
                <a:latin typeface="H5PDroidSans"/>
              </a:rPr>
              <a:t>tehdään</a:t>
            </a:r>
            <a:r>
              <a:rPr lang="fi-FI" b="0" i="0" dirty="0">
                <a:solidFill>
                  <a:srgbClr val="323232"/>
                </a:solidFill>
                <a:effectLst/>
                <a:latin typeface="H5PDroidSans"/>
              </a:rPr>
              <a:t> </a:t>
            </a:r>
            <a:r>
              <a:rPr lang="fi-FI" b="0" i="0" dirty="0" err="1">
                <a:solidFill>
                  <a:srgbClr val="323232"/>
                </a:solidFill>
                <a:effectLst/>
                <a:latin typeface="H5PDroidSans"/>
              </a:rPr>
              <a:t>alaspäin</a:t>
            </a:r>
            <a:r>
              <a:rPr lang="fi-FI" b="0" i="0" dirty="0">
                <a:solidFill>
                  <a:srgbClr val="323232"/>
                </a:solidFill>
                <a:effectLst/>
                <a:latin typeface="H5PDroidSans"/>
              </a:rPr>
              <a:t> </a:t>
            </a:r>
            <a:r>
              <a:rPr lang="fi-FI" b="0" i="0" dirty="0" err="1">
                <a:solidFill>
                  <a:srgbClr val="323232"/>
                </a:solidFill>
                <a:effectLst/>
                <a:latin typeface="H5PDroidSans"/>
              </a:rPr>
              <a:t>vähintään</a:t>
            </a:r>
            <a:r>
              <a:rPr lang="fi-FI" b="0" i="0" dirty="0">
                <a:solidFill>
                  <a:srgbClr val="323232"/>
                </a:solidFill>
                <a:effectLst/>
                <a:latin typeface="H5PDroidSans"/>
              </a:rPr>
              <a:t> 15 cm.</a:t>
            </a:r>
          </a:p>
          <a:p>
            <a:pPr algn="l"/>
            <a:r>
              <a:rPr lang="fi-FI" b="1" i="0" dirty="0" err="1">
                <a:solidFill>
                  <a:srgbClr val="323232"/>
                </a:solidFill>
                <a:effectLst/>
                <a:latin typeface="H5PDroidSans"/>
              </a:rPr>
              <a:t>Räpylän</a:t>
            </a:r>
            <a:r>
              <a:rPr lang="fi-FI" b="1" i="0" dirty="0">
                <a:solidFill>
                  <a:srgbClr val="323232"/>
                </a:solidFill>
                <a:effectLst/>
                <a:latin typeface="H5PDroidSans"/>
              </a:rPr>
              <a:t> alimman kohdan ja pallon </a:t>
            </a:r>
            <a:r>
              <a:rPr lang="fi-FI" b="1" i="0" dirty="0" err="1">
                <a:solidFill>
                  <a:srgbClr val="323232"/>
                </a:solidFill>
                <a:effectLst/>
                <a:latin typeface="H5PDroidSans"/>
              </a:rPr>
              <a:t>yläreunan</a:t>
            </a:r>
            <a:r>
              <a:rPr lang="fi-FI" b="1" i="0" dirty="0">
                <a:solidFill>
                  <a:srgbClr val="323232"/>
                </a:solidFill>
                <a:effectLst/>
                <a:latin typeface="H5PDroidSans"/>
              </a:rPr>
              <a:t> </a:t>
            </a:r>
            <a:r>
              <a:rPr lang="fi-FI" b="1" i="0" dirty="0" err="1">
                <a:solidFill>
                  <a:srgbClr val="323232"/>
                </a:solidFill>
                <a:effectLst/>
                <a:latin typeface="H5PDroidSans"/>
              </a:rPr>
              <a:t>väliin</a:t>
            </a:r>
            <a:r>
              <a:rPr lang="fi-FI" b="1" i="0" dirty="0">
                <a:solidFill>
                  <a:srgbClr val="323232"/>
                </a:solidFill>
                <a:effectLst/>
                <a:latin typeface="H5PDroidSans"/>
              </a:rPr>
              <a:t> on tultava samalla </a:t>
            </a:r>
            <a:r>
              <a:rPr lang="fi-FI" b="1" i="0" dirty="0" err="1">
                <a:solidFill>
                  <a:srgbClr val="323232"/>
                </a:solidFill>
                <a:effectLst/>
                <a:latin typeface="H5PDroidSans"/>
              </a:rPr>
              <a:t>vähintään</a:t>
            </a:r>
            <a:r>
              <a:rPr lang="fi-FI" b="1" i="0" dirty="0">
                <a:solidFill>
                  <a:srgbClr val="323232"/>
                </a:solidFill>
                <a:effectLst/>
                <a:latin typeface="H5PDroidSans"/>
              </a:rPr>
              <a:t> 15 cm:n ero.</a:t>
            </a:r>
          </a:p>
          <a:p>
            <a:pPr algn="l"/>
            <a:r>
              <a:rPr lang="fi-FI" dirty="0">
                <a:solidFill>
                  <a:srgbClr val="323232"/>
                </a:solidFill>
                <a:latin typeface="H5PDroidSans"/>
              </a:rPr>
              <a:t>Mikäli lukkarilla ei ole räpylää kädessä katsomaan syöttöliikkeen pituus ylemmän käden alimmasta kohdasta. </a:t>
            </a:r>
            <a:endParaRPr lang="fi-FI" b="0" i="0" dirty="0">
              <a:solidFill>
                <a:srgbClr val="323232"/>
              </a:solidFill>
              <a:effectLst/>
              <a:latin typeface="H5PDroidSans"/>
            </a:endParaRPr>
          </a:p>
          <a:p>
            <a:pPr algn="l"/>
            <a:r>
              <a:rPr lang="fi-FI" b="0" i="0" dirty="0">
                <a:solidFill>
                  <a:srgbClr val="323232"/>
                </a:solidFill>
                <a:effectLst/>
                <a:latin typeface="H5PDroidSans"/>
              </a:rPr>
              <a:t>Syöttöliike tulee tehdä ylemmän käden alitse.</a:t>
            </a:r>
          </a:p>
          <a:p>
            <a:pPr algn="l"/>
            <a:r>
              <a:rPr lang="fi-FI" b="0" i="0" dirty="0">
                <a:solidFill>
                  <a:srgbClr val="323232"/>
                </a:solidFill>
                <a:effectLst/>
                <a:latin typeface="H5PDroidSans"/>
              </a:rPr>
              <a:t>Pallon irrotessa lukkarin </a:t>
            </a:r>
            <a:r>
              <a:rPr lang="fi-FI" b="0" i="0" dirty="0" err="1">
                <a:solidFill>
                  <a:srgbClr val="323232"/>
                </a:solidFill>
                <a:effectLst/>
                <a:latin typeface="H5PDroidSans"/>
              </a:rPr>
              <a:t>kädesta</a:t>
            </a:r>
            <a:r>
              <a:rPr lang="fi-FI" b="0" i="0" dirty="0">
                <a:solidFill>
                  <a:srgbClr val="323232"/>
                </a:solidFill>
                <a:effectLst/>
                <a:latin typeface="H5PDroidSans"/>
              </a:rPr>
              <a:t>̈ </a:t>
            </a:r>
            <a:r>
              <a:rPr lang="fi-FI" b="0" i="0" dirty="0" err="1">
                <a:solidFill>
                  <a:srgbClr val="323232"/>
                </a:solidFill>
                <a:effectLst/>
                <a:latin typeface="H5PDroidSans"/>
              </a:rPr>
              <a:t>syöttöön</a:t>
            </a:r>
            <a:r>
              <a:rPr lang="fi-FI" b="0" i="0" dirty="0">
                <a:solidFill>
                  <a:srgbClr val="323232"/>
                </a:solidFill>
                <a:effectLst/>
                <a:latin typeface="H5PDroidSans"/>
              </a:rPr>
              <a:t> lukkarin jalkojen on oltava ojennettuina tai </a:t>
            </a:r>
            <a:r>
              <a:rPr lang="fi-FI" b="0" i="0" dirty="0" err="1">
                <a:solidFill>
                  <a:srgbClr val="323232"/>
                </a:solidFill>
                <a:effectLst/>
                <a:latin typeface="H5PDroidSans"/>
              </a:rPr>
              <a:t>lähes</a:t>
            </a:r>
            <a:r>
              <a:rPr lang="fi-FI" b="0" i="0" dirty="0">
                <a:solidFill>
                  <a:srgbClr val="323232"/>
                </a:solidFill>
                <a:effectLst/>
                <a:latin typeface="H5PDroidSans"/>
              </a:rPr>
              <a:t> ojennettuina.</a:t>
            </a:r>
          </a:p>
          <a:p>
            <a:pPr algn="l"/>
            <a:r>
              <a:rPr lang="fi-FI" b="0" i="0" dirty="0">
                <a:solidFill>
                  <a:srgbClr val="323232"/>
                </a:solidFill>
                <a:effectLst/>
                <a:latin typeface="H5PDroidSans"/>
              </a:rPr>
              <a:t>Mikäli syöttöliikkeessä on virhe, syöttö tuomitaan -&gt; väärin, syöttöliike</a:t>
            </a:r>
          </a:p>
          <a:p>
            <a:endParaRPr lang="fi-FI" dirty="0"/>
          </a:p>
        </p:txBody>
      </p:sp>
      <p:sp>
        <p:nvSpPr>
          <p:cNvPr id="5" name="Otsikko 4">
            <a:extLst>
              <a:ext uri="{FF2B5EF4-FFF2-40B4-BE49-F238E27FC236}">
                <a16:creationId xmlns:a16="http://schemas.microsoft.com/office/drawing/2014/main" id="{92E6B989-1347-9F83-304C-5FE9ACBE1825}"/>
              </a:ext>
            </a:extLst>
          </p:cNvPr>
          <p:cNvSpPr>
            <a:spLocks noGrp="1"/>
          </p:cNvSpPr>
          <p:nvPr>
            <p:ph type="title"/>
          </p:nvPr>
        </p:nvSpPr>
        <p:spPr>
          <a:xfrm>
            <a:off x="674781" y="167951"/>
            <a:ext cx="10681193" cy="961054"/>
          </a:xfrm>
        </p:spPr>
        <p:txBody>
          <a:bodyPr/>
          <a:lstStyle/>
          <a:p>
            <a:pPr algn="ctr"/>
            <a:r>
              <a:rPr lang="fi-FI" dirty="0"/>
              <a:t>Syöttäminen</a:t>
            </a:r>
          </a:p>
        </p:txBody>
      </p:sp>
      <p:sp>
        <p:nvSpPr>
          <p:cNvPr id="6" name="Dian numeron paikkamerkki 5">
            <a:extLst>
              <a:ext uri="{FF2B5EF4-FFF2-40B4-BE49-F238E27FC236}">
                <a16:creationId xmlns:a16="http://schemas.microsoft.com/office/drawing/2014/main" id="{306BB872-02EB-7334-AB81-034642E3B6D3}"/>
              </a:ext>
            </a:extLst>
          </p:cNvPr>
          <p:cNvSpPr>
            <a:spLocks noGrp="1"/>
          </p:cNvSpPr>
          <p:nvPr>
            <p:ph type="sldNum" sz="quarter" idx="4"/>
          </p:nvPr>
        </p:nvSpPr>
        <p:spPr/>
        <p:txBody>
          <a:bodyPr/>
          <a:lstStyle/>
          <a:p>
            <a:fld id="{9608370A-2412-4745-B600-C478B229E67F}" type="slidenum">
              <a:rPr lang="fi-FI" smtClean="0"/>
              <a:pPr/>
              <a:t>24</a:t>
            </a:fld>
            <a:endParaRPr lang="fi-FI" dirty="0"/>
          </a:p>
        </p:txBody>
      </p:sp>
      <p:cxnSp>
        <p:nvCxnSpPr>
          <p:cNvPr id="8" name="Suora yhdysviiva 7">
            <a:extLst>
              <a:ext uri="{FF2B5EF4-FFF2-40B4-BE49-F238E27FC236}">
                <a16:creationId xmlns:a16="http://schemas.microsoft.com/office/drawing/2014/main" id="{694B395E-E139-E33A-ADDC-45158C2CC194}"/>
              </a:ext>
            </a:extLst>
          </p:cNvPr>
          <p:cNvCxnSpPr/>
          <p:nvPr/>
        </p:nvCxnSpPr>
        <p:spPr>
          <a:xfrm>
            <a:off x="217581" y="1576873"/>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Nuoli: Ylös-alas 8">
            <a:extLst>
              <a:ext uri="{FF2B5EF4-FFF2-40B4-BE49-F238E27FC236}">
                <a16:creationId xmlns:a16="http://schemas.microsoft.com/office/drawing/2014/main" id="{CEB99132-B6E0-EAA1-5CCE-633AAF219E83}"/>
              </a:ext>
            </a:extLst>
          </p:cNvPr>
          <p:cNvSpPr/>
          <p:nvPr/>
        </p:nvSpPr>
        <p:spPr>
          <a:xfrm>
            <a:off x="321616" y="1576873"/>
            <a:ext cx="336743" cy="713309"/>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7B2FE475-4D29-4619-F61B-E3F08E6D4927}"/>
              </a:ext>
            </a:extLst>
          </p:cNvPr>
          <p:cNvSpPr txBox="1"/>
          <p:nvPr/>
        </p:nvSpPr>
        <p:spPr>
          <a:xfrm>
            <a:off x="612938" y="1736185"/>
            <a:ext cx="709156" cy="369332"/>
          </a:xfrm>
          <a:prstGeom prst="rect">
            <a:avLst/>
          </a:prstGeom>
          <a:noFill/>
        </p:spPr>
        <p:txBody>
          <a:bodyPr wrap="square" rtlCol="0">
            <a:spAutoFit/>
          </a:bodyPr>
          <a:lstStyle/>
          <a:p>
            <a:r>
              <a:rPr lang="fi-FI" dirty="0"/>
              <a:t>15cm</a:t>
            </a:r>
          </a:p>
        </p:txBody>
      </p:sp>
      <p:sp>
        <p:nvSpPr>
          <p:cNvPr id="11" name="Ellipsi 10">
            <a:extLst>
              <a:ext uri="{FF2B5EF4-FFF2-40B4-BE49-F238E27FC236}">
                <a16:creationId xmlns:a16="http://schemas.microsoft.com/office/drawing/2014/main" id="{920A6892-CAA3-D24F-F4FC-5E279375CD44}"/>
              </a:ext>
            </a:extLst>
          </p:cNvPr>
          <p:cNvSpPr/>
          <p:nvPr/>
        </p:nvSpPr>
        <p:spPr>
          <a:xfrm>
            <a:off x="324449" y="2303051"/>
            <a:ext cx="350332" cy="373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D43469F9-18C3-4541-85AB-1217A6F1F130}"/>
              </a:ext>
            </a:extLst>
          </p:cNvPr>
          <p:cNvSpPr txBox="1"/>
          <p:nvPr/>
        </p:nvSpPr>
        <p:spPr>
          <a:xfrm>
            <a:off x="7240526" y="4049486"/>
            <a:ext cx="3610947" cy="954107"/>
          </a:xfrm>
          <a:prstGeom prst="rect">
            <a:avLst/>
          </a:prstGeom>
          <a:noFill/>
        </p:spPr>
        <p:txBody>
          <a:bodyPr wrap="square" rtlCol="0">
            <a:spAutoFit/>
          </a:bodyPr>
          <a:lstStyle/>
          <a:p>
            <a:pPr>
              <a:lnSpc>
                <a:spcPct val="150000"/>
              </a:lnSpc>
            </a:pPr>
            <a:r>
              <a:rPr lang="fi-FI" sz="1600" b="1" dirty="0"/>
              <a:t>Syötön korkeus</a:t>
            </a:r>
          </a:p>
          <a:p>
            <a:r>
              <a:rPr lang="fi-FI" sz="1600" dirty="0"/>
              <a:t>Pallo kohoaa vähintään yhden metrin lukkarin päälaen yläpuolelle</a:t>
            </a:r>
          </a:p>
        </p:txBody>
      </p:sp>
    </p:spTree>
    <p:extLst>
      <p:ext uri="{BB962C8B-B14F-4D97-AF65-F5344CB8AC3E}">
        <p14:creationId xmlns:p14="http://schemas.microsoft.com/office/powerpoint/2010/main" val="263040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tsikko 5">
            <a:extLst>
              <a:ext uri="{FF2B5EF4-FFF2-40B4-BE49-F238E27FC236}">
                <a16:creationId xmlns:a16="http://schemas.microsoft.com/office/drawing/2014/main" id="{107969AC-869D-F9A0-92D7-4130488624B7}"/>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a:solidFill>
                  <a:schemeClr val="tx1"/>
                </a:solidFill>
                <a:latin typeface="+mj-lt"/>
                <a:ea typeface="+mj-ea"/>
                <a:cs typeface="+mj-cs"/>
              </a:rPr>
              <a:t>Väärän syötön tuomitseminen</a:t>
            </a:r>
          </a:p>
        </p:txBody>
      </p:sp>
      <p:sp>
        <p:nvSpPr>
          <p:cNvPr id="22" name="Rectangle 2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Tekstin paikkamerkki 14">
            <a:extLst>
              <a:ext uri="{FF2B5EF4-FFF2-40B4-BE49-F238E27FC236}">
                <a16:creationId xmlns:a16="http://schemas.microsoft.com/office/drawing/2014/main" id="{53BE6E7D-EDAA-B7E3-CFC2-37CFF8A8DD76}"/>
              </a:ext>
            </a:extLst>
          </p:cNvPr>
          <p:cNvSpPr>
            <a:spLocks noGrp="1"/>
          </p:cNvSpPr>
          <p:nvPr>
            <p:ph type="body" sz="quarter" idx="12"/>
          </p:nvPr>
        </p:nvSpPr>
        <p:spPr>
          <a:xfrm>
            <a:off x="411479" y="2286000"/>
            <a:ext cx="4498848" cy="3986784"/>
          </a:xfrm>
        </p:spPr>
        <p:txBody>
          <a:bodyPr vert="horz" lIns="91440" tIns="45720" rIns="91440" bIns="45720" rtlCol="0" anchor="t">
            <a:normAutofit/>
          </a:bodyPr>
          <a:lstStyle/>
          <a:p>
            <a:pPr marL="400050" indent="-285750">
              <a:buFont typeface="Arial" panose="020B0604020202020204" pitchFamily="34" charset="0"/>
              <a:buChar char="•"/>
            </a:pPr>
            <a:r>
              <a:rPr lang="en-US" sz="1800" b="1" dirty="0" err="1">
                <a:solidFill>
                  <a:schemeClr val="tx1"/>
                </a:solidFill>
                <a:latin typeface="+mn-lt"/>
                <a:ea typeface="+mn-ea"/>
                <a:cs typeface="+mn-cs"/>
              </a:rPr>
              <a:t>Missä</a:t>
            </a:r>
            <a:r>
              <a:rPr lang="en-US" sz="1800" b="1" dirty="0">
                <a:solidFill>
                  <a:schemeClr val="tx1"/>
                </a:solidFill>
                <a:latin typeface="+mn-lt"/>
                <a:ea typeface="+mn-ea"/>
                <a:cs typeface="+mn-cs"/>
              </a:rPr>
              <a:t> </a:t>
            </a:r>
            <a:r>
              <a:rPr lang="en-US" sz="1800" b="1" dirty="0" err="1">
                <a:solidFill>
                  <a:schemeClr val="tx1"/>
                </a:solidFill>
                <a:latin typeface="+mn-lt"/>
                <a:ea typeface="+mn-ea"/>
                <a:cs typeface="+mn-cs"/>
              </a:rPr>
              <a:t>järjestyksessä</a:t>
            </a:r>
            <a:r>
              <a:rPr lang="en-US" sz="1800" b="1" dirty="0">
                <a:solidFill>
                  <a:schemeClr val="tx1"/>
                </a:solidFill>
                <a:latin typeface="+mn-lt"/>
                <a:ea typeface="+mn-ea"/>
                <a:cs typeface="+mn-cs"/>
              </a:rPr>
              <a:t> </a:t>
            </a:r>
            <a:r>
              <a:rPr lang="en-US" sz="1800" b="1" dirty="0" err="1">
                <a:solidFill>
                  <a:schemeClr val="tx1"/>
                </a:solidFill>
                <a:latin typeface="+mn-lt"/>
                <a:ea typeface="+mn-ea"/>
                <a:cs typeface="+mn-cs"/>
              </a:rPr>
              <a:t>syöttötuomari</a:t>
            </a:r>
            <a:r>
              <a:rPr lang="en-US" sz="1800" b="1" dirty="0">
                <a:solidFill>
                  <a:schemeClr val="tx1"/>
                </a:solidFill>
                <a:latin typeface="+mn-lt"/>
                <a:ea typeface="+mn-ea"/>
                <a:cs typeface="+mn-cs"/>
              </a:rPr>
              <a:t> </a:t>
            </a:r>
            <a:r>
              <a:rPr lang="en-US" sz="1800" b="1" dirty="0" err="1">
                <a:solidFill>
                  <a:schemeClr val="tx1"/>
                </a:solidFill>
                <a:latin typeface="+mn-lt"/>
                <a:ea typeface="+mn-ea"/>
                <a:cs typeface="+mn-cs"/>
              </a:rPr>
              <a:t>ilmoittaa</a:t>
            </a:r>
            <a:r>
              <a:rPr lang="en-US" sz="1800" b="1" dirty="0">
                <a:solidFill>
                  <a:schemeClr val="tx1"/>
                </a:solidFill>
                <a:latin typeface="+mn-lt"/>
                <a:ea typeface="+mn-ea"/>
                <a:cs typeface="+mn-cs"/>
              </a:rPr>
              <a:t> </a:t>
            </a:r>
            <a:r>
              <a:rPr lang="en-US" sz="1800" b="1" dirty="0" err="1">
                <a:solidFill>
                  <a:schemeClr val="tx1"/>
                </a:solidFill>
                <a:latin typeface="+mn-lt"/>
                <a:ea typeface="+mn-ea"/>
                <a:cs typeface="+mn-cs"/>
              </a:rPr>
              <a:t>väärän</a:t>
            </a:r>
            <a:r>
              <a:rPr lang="en-US" sz="1800" b="1" dirty="0">
                <a:solidFill>
                  <a:schemeClr val="tx1"/>
                </a:solidFill>
                <a:latin typeface="+mn-lt"/>
                <a:ea typeface="+mn-ea"/>
                <a:cs typeface="+mn-cs"/>
              </a:rPr>
              <a:t> </a:t>
            </a:r>
            <a:r>
              <a:rPr lang="en-US" sz="1800" b="1" dirty="0" err="1">
                <a:solidFill>
                  <a:schemeClr val="tx1"/>
                </a:solidFill>
                <a:latin typeface="+mn-lt"/>
                <a:ea typeface="+mn-ea"/>
                <a:cs typeface="+mn-cs"/>
              </a:rPr>
              <a:t>syötön</a:t>
            </a:r>
            <a:r>
              <a:rPr lang="en-US" sz="1800" b="1" dirty="0">
                <a:solidFill>
                  <a:schemeClr val="tx1"/>
                </a:solidFill>
                <a:latin typeface="+mn-lt"/>
                <a:ea typeface="+mn-ea"/>
                <a:cs typeface="+mn-cs"/>
              </a:rPr>
              <a:t> </a:t>
            </a:r>
            <a:r>
              <a:rPr lang="en-US" sz="1800" b="1" dirty="0" err="1">
                <a:solidFill>
                  <a:schemeClr val="tx1"/>
                </a:solidFill>
                <a:latin typeface="+mn-lt"/>
                <a:ea typeface="+mn-ea"/>
                <a:cs typeface="+mn-cs"/>
              </a:rPr>
              <a:t>virheen</a:t>
            </a:r>
            <a:r>
              <a:rPr lang="en-US" sz="1800" b="1" dirty="0">
                <a:solidFill>
                  <a:schemeClr val="tx1"/>
                </a:solidFill>
                <a:latin typeface="+mn-lt"/>
                <a:ea typeface="+mn-ea"/>
                <a:cs typeface="+mn-cs"/>
              </a:rPr>
              <a:t> </a:t>
            </a:r>
            <a:r>
              <a:rPr lang="en-US" sz="1800" b="1" dirty="0" err="1">
                <a:solidFill>
                  <a:schemeClr val="tx1"/>
                </a:solidFill>
                <a:latin typeface="+mn-lt"/>
                <a:ea typeface="+mn-ea"/>
                <a:cs typeface="+mn-cs"/>
              </a:rPr>
              <a:t>laadun</a:t>
            </a:r>
            <a:r>
              <a:rPr lang="en-US" sz="1800" dirty="0">
                <a:solidFill>
                  <a:schemeClr val="tx1"/>
                </a:solidFill>
                <a:latin typeface="+mn-lt"/>
                <a:ea typeface="+mn-ea"/>
                <a:cs typeface="+mn-cs"/>
              </a:rPr>
              <a:t>?</a:t>
            </a:r>
            <a:r>
              <a:rPr lang="en-US" sz="1800" b="0" i="0" dirty="0">
                <a:solidFill>
                  <a:schemeClr val="tx1"/>
                </a:solidFill>
                <a:effectLst/>
                <a:latin typeface="+mn-lt"/>
                <a:ea typeface="+mn-ea"/>
                <a:cs typeface="+mn-cs"/>
              </a:rPr>
              <a:t> </a:t>
            </a:r>
          </a:p>
          <a:p>
            <a:pPr marL="705150" lvl="2" indent="-285750"/>
            <a:r>
              <a:rPr lang="en-US" sz="1400" b="0" i="0" dirty="0">
                <a:solidFill>
                  <a:schemeClr val="tx1"/>
                </a:solidFill>
                <a:effectLst/>
                <a:latin typeface="+mn-lt"/>
                <a:ea typeface="+mn-ea"/>
                <a:cs typeface="+mn-cs"/>
              </a:rPr>
              <a:t>1) </a:t>
            </a:r>
            <a:r>
              <a:rPr lang="en-US" sz="1400" b="0" i="0" dirty="0" err="1">
                <a:solidFill>
                  <a:schemeClr val="tx1"/>
                </a:solidFill>
                <a:effectLst/>
                <a:latin typeface="+mn-lt"/>
                <a:ea typeface="+mn-ea"/>
                <a:cs typeface="+mn-cs"/>
              </a:rPr>
              <a:t>syöttöoikeudeton</a:t>
            </a: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syöttö</a:t>
            </a:r>
            <a:endParaRPr lang="en-US" sz="1400" b="0" i="0" dirty="0">
              <a:solidFill>
                <a:schemeClr val="tx1"/>
              </a:solidFill>
              <a:effectLst/>
              <a:latin typeface="+mn-lt"/>
              <a:ea typeface="+mn-ea"/>
              <a:cs typeface="+mn-cs"/>
            </a:endParaRPr>
          </a:p>
          <a:p>
            <a:pPr marL="705150" lvl="2" indent="-285750"/>
            <a:r>
              <a:rPr lang="en-US" sz="1400" b="0" i="0" dirty="0">
                <a:solidFill>
                  <a:schemeClr val="tx1"/>
                </a:solidFill>
                <a:effectLst/>
                <a:latin typeface="+mn-lt"/>
                <a:ea typeface="+mn-ea"/>
                <a:cs typeface="+mn-cs"/>
              </a:rPr>
              <a:t>2) </a:t>
            </a:r>
            <a:r>
              <a:rPr lang="en-US" sz="1400" b="0" i="0" dirty="0" err="1">
                <a:solidFill>
                  <a:schemeClr val="tx1"/>
                </a:solidFill>
                <a:effectLst/>
                <a:latin typeface="+mn-lt"/>
                <a:ea typeface="+mn-ea"/>
                <a:cs typeface="+mn-cs"/>
              </a:rPr>
              <a:t>pallo</a:t>
            </a: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ei</a:t>
            </a: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osu</a:t>
            </a: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lautaseen</a:t>
            </a:r>
            <a:endParaRPr lang="en-US" sz="1400" b="0" i="0" dirty="0">
              <a:solidFill>
                <a:schemeClr val="tx1"/>
              </a:solidFill>
              <a:effectLst/>
              <a:latin typeface="+mn-lt"/>
              <a:ea typeface="+mn-ea"/>
              <a:cs typeface="+mn-cs"/>
            </a:endParaRPr>
          </a:p>
          <a:p>
            <a:pPr marL="705150" lvl="2" indent="-285750"/>
            <a:r>
              <a:rPr lang="en-US" sz="1400" b="0" i="0" dirty="0">
                <a:solidFill>
                  <a:schemeClr val="tx1"/>
                </a:solidFill>
                <a:effectLst/>
                <a:latin typeface="+mn-lt"/>
                <a:ea typeface="+mn-ea"/>
                <a:cs typeface="+mn-cs"/>
              </a:rPr>
              <a:t>3) </a:t>
            </a:r>
            <a:r>
              <a:rPr lang="en-US" sz="1400" b="0" i="0" dirty="0" err="1">
                <a:solidFill>
                  <a:schemeClr val="tx1"/>
                </a:solidFill>
                <a:effectLst/>
                <a:latin typeface="+mn-lt"/>
                <a:ea typeface="+mn-ea"/>
                <a:cs typeface="+mn-cs"/>
              </a:rPr>
              <a:t>sijoittuminen</a:t>
            </a:r>
            <a:endParaRPr lang="en-US" sz="1400" b="0" i="0" dirty="0">
              <a:solidFill>
                <a:schemeClr val="tx1"/>
              </a:solidFill>
              <a:effectLst/>
              <a:latin typeface="+mn-lt"/>
              <a:ea typeface="+mn-ea"/>
              <a:cs typeface="+mn-cs"/>
            </a:endParaRPr>
          </a:p>
          <a:p>
            <a:pPr marL="705150" lvl="2" indent="-285750"/>
            <a:r>
              <a:rPr lang="en-US" sz="1400" b="0" i="0" dirty="0">
                <a:solidFill>
                  <a:schemeClr val="tx1"/>
                </a:solidFill>
                <a:effectLst/>
                <a:latin typeface="+mn-lt"/>
                <a:ea typeface="+mn-ea"/>
                <a:cs typeface="+mn-cs"/>
              </a:rPr>
              <a:t>4) </a:t>
            </a:r>
            <a:r>
              <a:rPr lang="en-US" sz="1400" b="0" i="0" dirty="0" err="1">
                <a:solidFill>
                  <a:schemeClr val="tx1"/>
                </a:solidFill>
                <a:effectLst/>
                <a:latin typeface="+mn-lt"/>
                <a:ea typeface="+mn-ea"/>
                <a:cs typeface="+mn-cs"/>
              </a:rPr>
              <a:t>alkuasento</a:t>
            </a:r>
            <a:endParaRPr lang="en-US" sz="1400" b="0" i="0" dirty="0">
              <a:solidFill>
                <a:schemeClr val="tx1"/>
              </a:solidFill>
              <a:effectLst/>
              <a:latin typeface="+mn-lt"/>
              <a:ea typeface="+mn-ea"/>
              <a:cs typeface="+mn-cs"/>
            </a:endParaRPr>
          </a:p>
          <a:p>
            <a:pPr marL="705150" lvl="2" indent="-285750"/>
            <a:r>
              <a:rPr lang="en-US" sz="1400" b="0" i="0" dirty="0">
                <a:solidFill>
                  <a:schemeClr val="tx1"/>
                </a:solidFill>
                <a:effectLst/>
                <a:latin typeface="+mn-lt"/>
                <a:ea typeface="+mn-ea"/>
                <a:cs typeface="+mn-cs"/>
              </a:rPr>
              <a:t>5) </a:t>
            </a:r>
            <a:r>
              <a:rPr lang="en-US" sz="1400" b="0" i="0" dirty="0" err="1">
                <a:solidFill>
                  <a:schemeClr val="tx1"/>
                </a:solidFill>
                <a:effectLst/>
                <a:latin typeface="+mn-lt"/>
                <a:ea typeface="+mn-ea"/>
                <a:cs typeface="+mn-cs"/>
              </a:rPr>
              <a:t>syöttöliike</a:t>
            </a:r>
            <a:endParaRPr lang="en-US" sz="1400" b="0" i="0" dirty="0">
              <a:solidFill>
                <a:schemeClr val="tx1"/>
              </a:solidFill>
              <a:effectLst/>
              <a:latin typeface="+mn-lt"/>
              <a:ea typeface="+mn-ea"/>
              <a:cs typeface="+mn-cs"/>
            </a:endParaRPr>
          </a:p>
          <a:p>
            <a:pPr marL="705150" lvl="2" indent="-285750"/>
            <a:r>
              <a:rPr lang="en-US" sz="1400" b="0" i="0" dirty="0">
                <a:solidFill>
                  <a:schemeClr val="tx1"/>
                </a:solidFill>
                <a:effectLst/>
                <a:latin typeface="+mn-lt"/>
                <a:ea typeface="+mn-ea"/>
                <a:cs typeface="+mn-cs"/>
              </a:rPr>
              <a:t>6) </a:t>
            </a:r>
            <a:r>
              <a:rPr lang="en-US" sz="1400" b="0" i="0" dirty="0" err="1">
                <a:solidFill>
                  <a:schemeClr val="tx1"/>
                </a:solidFill>
                <a:effectLst/>
                <a:latin typeface="+mn-lt"/>
                <a:ea typeface="+mn-ea"/>
                <a:cs typeface="+mn-cs"/>
              </a:rPr>
              <a:t>väistyminen</a:t>
            </a:r>
            <a:endParaRPr lang="en-US" sz="1400" b="0" i="0" dirty="0">
              <a:solidFill>
                <a:schemeClr val="tx1"/>
              </a:solidFill>
              <a:effectLst/>
              <a:latin typeface="+mn-lt"/>
              <a:ea typeface="+mn-ea"/>
              <a:cs typeface="+mn-cs"/>
            </a:endParaRPr>
          </a:p>
          <a:p>
            <a:pPr marL="705150" lvl="2" indent="-285750"/>
            <a:r>
              <a:rPr lang="en-US" sz="1400" b="0" i="0" dirty="0">
                <a:solidFill>
                  <a:schemeClr val="tx1"/>
                </a:solidFill>
                <a:effectLst/>
                <a:latin typeface="+mn-lt"/>
                <a:ea typeface="+mn-ea"/>
                <a:cs typeface="+mn-cs"/>
              </a:rPr>
              <a:t>7) </a:t>
            </a:r>
            <a:r>
              <a:rPr lang="en-US" sz="1400" dirty="0" err="1">
                <a:solidFill>
                  <a:schemeClr val="tx1"/>
                </a:solidFill>
                <a:latin typeface="+mn-lt"/>
                <a:ea typeface="+mn-ea"/>
                <a:cs typeface="+mn-cs"/>
              </a:rPr>
              <a:t>m</a:t>
            </a:r>
            <a:r>
              <a:rPr lang="en-US" sz="1400" b="0" i="0" dirty="0" err="1">
                <a:solidFill>
                  <a:schemeClr val="tx1"/>
                </a:solidFill>
                <a:effectLst/>
                <a:latin typeface="+mn-lt"/>
                <a:ea typeface="+mn-ea"/>
                <a:cs typeface="+mn-cs"/>
              </a:rPr>
              <a:t>atala</a:t>
            </a:r>
            <a:endParaRPr lang="en-US" sz="1400" b="0" i="0" dirty="0">
              <a:solidFill>
                <a:schemeClr val="tx1"/>
              </a:solidFill>
              <a:effectLst/>
              <a:latin typeface="+mn-lt"/>
              <a:ea typeface="+mn-ea"/>
              <a:cs typeface="+mn-cs"/>
            </a:endParaRPr>
          </a:p>
          <a:p>
            <a:pPr marL="57150" indent="-285750">
              <a:buFont typeface="Arial" panose="020B0604020202020204" pitchFamily="34" charset="0"/>
              <a:buChar char="•"/>
            </a:pPr>
            <a:r>
              <a:rPr lang="en-US" sz="1800" dirty="0" err="1">
                <a:solidFill>
                  <a:schemeClr val="tx1"/>
                </a:solidFill>
                <a:latin typeface="+mn-lt"/>
                <a:ea typeface="+mn-ea"/>
                <a:cs typeface="+mn-cs"/>
              </a:rPr>
              <a:t>Esimerkki</a:t>
            </a:r>
            <a:r>
              <a:rPr lang="en-US" sz="1800" dirty="0">
                <a:solidFill>
                  <a:schemeClr val="tx1"/>
                </a:solidFill>
                <a:latin typeface="+mn-lt"/>
                <a:ea typeface="+mn-ea"/>
                <a:cs typeface="+mn-cs"/>
              </a:rPr>
              <a:t>: Jos </a:t>
            </a:r>
            <a:r>
              <a:rPr lang="en-US" sz="1800" dirty="0" err="1">
                <a:solidFill>
                  <a:schemeClr val="tx1"/>
                </a:solidFill>
                <a:latin typeface="+mn-lt"/>
                <a:ea typeface="+mn-ea"/>
                <a:cs typeface="+mn-cs"/>
              </a:rPr>
              <a:t>syötössä</a:t>
            </a:r>
            <a:r>
              <a:rPr lang="en-US" sz="1800" dirty="0">
                <a:solidFill>
                  <a:schemeClr val="tx1"/>
                </a:solidFill>
                <a:latin typeface="+mn-lt"/>
                <a:ea typeface="+mn-ea"/>
                <a:cs typeface="+mn-cs"/>
              </a:rPr>
              <a:t> on </a:t>
            </a:r>
            <a:r>
              <a:rPr lang="en-US" sz="1800" dirty="0" err="1">
                <a:solidFill>
                  <a:schemeClr val="tx1"/>
                </a:solidFill>
                <a:latin typeface="+mn-lt"/>
                <a:ea typeface="+mn-ea"/>
                <a:cs typeface="+mn-cs"/>
              </a:rPr>
              <a:t>asentovirhe</a:t>
            </a:r>
            <a:r>
              <a:rPr lang="en-US" sz="1800" dirty="0">
                <a:solidFill>
                  <a:schemeClr val="tx1"/>
                </a:solidFill>
                <a:latin typeface="+mn-lt"/>
                <a:ea typeface="+mn-ea"/>
                <a:cs typeface="+mn-cs"/>
              </a:rPr>
              <a:t>, </a:t>
            </a:r>
            <a:r>
              <a:rPr lang="en-US" sz="1800" dirty="0" err="1">
                <a:solidFill>
                  <a:schemeClr val="tx1"/>
                </a:solidFill>
                <a:latin typeface="+mn-lt"/>
                <a:ea typeface="+mn-ea"/>
                <a:cs typeface="+mn-cs"/>
              </a:rPr>
              <a:t>syöttöliikkeeseen</a:t>
            </a:r>
            <a:r>
              <a:rPr lang="en-US" sz="1800" dirty="0">
                <a:solidFill>
                  <a:schemeClr val="tx1"/>
                </a:solidFill>
                <a:latin typeface="+mn-lt"/>
                <a:ea typeface="+mn-ea"/>
                <a:cs typeface="+mn-cs"/>
              </a:rPr>
              <a:t> tai </a:t>
            </a:r>
            <a:r>
              <a:rPr lang="en-US" sz="1800" dirty="0" err="1">
                <a:solidFill>
                  <a:schemeClr val="tx1"/>
                </a:solidFill>
                <a:latin typeface="+mn-lt"/>
                <a:ea typeface="+mn-ea"/>
                <a:cs typeface="+mn-cs"/>
              </a:rPr>
              <a:t>korkeuteen</a:t>
            </a:r>
            <a:r>
              <a:rPr lang="en-US" sz="1800" dirty="0">
                <a:solidFill>
                  <a:schemeClr val="tx1"/>
                </a:solidFill>
                <a:latin typeface="+mn-lt"/>
                <a:ea typeface="+mn-ea"/>
                <a:cs typeface="+mn-cs"/>
              </a:rPr>
              <a:t> </a:t>
            </a:r>
            <a:r>
              <a:rPr lang="en-US" sz="1800" dirty="0" err="1">
                <a:solidFill>
                  <a:schemeClr val="tx1"/>
                </a:solidFill>
                <a:latin typeface="+mn-lt"/>
                <a:ea typeface="+mn-ea"/>
                <a:cs typeface="+mn-cs"/>
              </a:rPr>
              <a:t>ei</a:t>
            </a:r>
            <a:r>
              <a:rPr lang="en-US" sz="1800" dirty="0">
                <a:solidFill>
                  <a:schemeClr val="tx1"/>
                </a:solidFill>
                <a:latin typeface="+mn-lt"/>
                <a:ea typeface="+mn-ea"/>
                <a:cs typeface="+mn-cs"/>
              </a:rPr>
              <a:t> </a:t>
            </a:r>
            <a:r>
              <a:rPr lang="en-US" sz="1800" dirty="0" err="1">
                <a:solidFill>
                  <a:schemeClr val="tx1"/>
                </a:solidFill>
                <a:latin typeface="+mn-lt"/>
                <a:ea typeface="+mn-ea"/>
                <a:cs typeface="+mn-cs"/>
              </a:rPr>
              <a:t>tarvitse</a:t>
            </a:r>
            <a:r>
              <a:rPr lang="en-US" sz="1800" dirty="0">
                <a:solidFill>
                  <a:schemeClr val="tx1"/>
                </a:solidFill>
                <a:latin typeface="+mn-lt"/>
                <a:ea typeface="+mn-ea"/>
                <a:cs typeface="+mn-cs"/>
              </a:rPr>
              <a:t> </a:t>
            </a:r>
            <a:r>
              <a:rPr lang="en-US" sz="1800" dirty="0" err="1">
                <a:solidFill>
                  <a:schemeClr val="tx1"/>
                </a:solidFill>
                <a:latin typeface="+mn-lt"/>
                <a:ea typeface="+mn-ea"/>
                <a:cs typeface="+mn-cs"/>
              </a:rPr>
              <a:t>kiinnittää</a:t>
            </a:r>
            <a:r>
              <a:rPr lang="en-US" sz="1800" dirty="0">
                <a:solidFill>
                  <a:schemeClr val="tx1"/>
                </a:solidFill>
                <a:latin typeface="+mn-lt"/>
                <a:ea typeface="+mn-ea"/>
                <a:cs typeface="+mn-cs"/>
              </a:rPr>
              <a:t> </a:t>
            </a:r>
            <a:r>
              <a:rPr lang="en-US" sz="1800" dirty="0" err="1">
                <a:solidFill>
                  <a:schemeClr val="tx1"/>
                </a:solidFill>
                <a:latin typeface="+mn-lt"/>
                <a:ea typeface="+mn-ea"/>
                <a:cs typeface="+mn-cs"/>
              </a:rPr>
              <a:t>huomiota</a:t>
            </a:r>
            <a:r>
              <a:rPr lang="en-US" sz="1800" dirty="0">
                <a:solidFill>
                  <a:schemeClr val="tx1"/>
                </a:solidFill>
                <a:latin typeface="+mn-lt"/>
                <a:ea typeface="+mn-ea"/>
                <a:cs typeface="+mn-cs"/>
              </a:rPr>
              <a:t>.</a:t>
            </a:r>
            <a:endParaRPr lang="en-US" sz="1800" b="0" i="0" dirty="0">
              <a:solidFill>
                <a:schemeClr val="tx1"/>
              </a:solidFill>
              <a:effectLst/>
              <a:latin typeface="+mn-lt"/>
              <a:ea typeface="+mn-ea"/>
              <a:cs typeface="+mn-cs"/>
            </a:endParaRPr>
          </a:p>
          <a:p>
            <a:pPr indent="-228600">
              <a:buFont typeface="Arial" panose="020B0604020202020204" pitchFamily="34" charset="0"/>
              <a:buChar char="•"/>
            </a:pPr>
            <a:endParaRPr lang="en-US" sz="1500" dirty="0">
              <a:solidFill>
                <a:schemeClr val="tx1"/>
              </a:solidFill>
              <a:latin typeface="+mn-lt"/>
              <a:ea typeface="+mn-ea"/>
              <a:cs typeface="+mn-cs"/>
            </a:endParaRPr>
          </a:p>
        </p:txBody>
      </p:sp>
      <p:pic>
        <p:nvPicPr>
          <p:cNvPr id="4" name="Kuvan paikkamerkki 3" descr="Kuva, joka sisältää kohteen henkilö, urheiluasu, piha-, vaate&#10;&#10;Kuvaus luotu automaattisesti">
            <a:extLst>
              <a:ext uri="{FF2B5EF4-FFF2-40B4-BE49-F238E27FC236}">
                <a16:creationId xmlns:a16="http://schemas.microsoft.com/office/drawing/2014/main" id="{C22EAAAC-22CF-A195-CD01-BDC0A068597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374" r="28623"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5" name="Dian numeron paikkamerkki 4">
            <a:extLst>
              <a:ext uri="{FF2B5EF4-FFF2-40B4-BE49-F238E27FC236}">
                <a16:creationId xmlns:a16="http://schemas.microsoft.com/office/drawing/2014/main" id="{DF1DAF1F-D10E-7DDD-190A-355AF2C02F0D}"/>
              </a:ext>
            </a:extLst>
          </p:cNvPr>
          <p:cNvSpPr>
            <a:spLocks noGrp="1"/>
          </p:cNvSpPr>
          <p:nvPr>
            <p:ph type="sldNum" sz="quarter" idx="4"/>
          </p:nvPr>
        </p:nvSpPr>
        <p:spPr>
          <a:xfrm>
            <a:off x="9037321"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chemeClr val="bg1"/>
                </a:solidFill>
                <a:latin typeface="Calibri" panose="020F0502020204030204"/>
                <a:ea typeface="+mn-ea"/>
                <a:cs typeface="+mn-cs"/>
              </a:rPr>
              <a:pPr algn="r">
                <a:spcAft>
                  <a:spcPts val="600"/>
                </a:spcAft>
                <a:defRPr/>
              </a:pPr>
              <a:t>25</a:t>
            </a:fld>
            <a:endParaRPr lang="en-US" sz="1200" b="0">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345806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CBD9E6-EAAF-0260-B460-48DE5ACFF638}"/>
              </a:ext>
            </a:extLst>
          </p:cNvPr>
          <p:cNvSpPr>
            <a:spLocks noGrp="1"/>
          </p:cNvSpPr>
          <p:nvPr>
            <p:ph type="title"/>
          </p:nvPr>
        </p:nvSpPr>
        <p:spPr/>
        <p:txBody>
          <a:bodyPr/>
          <a:lstStyle/>
          <a:p>
            <a:endParaRPr lang="fi-FI"/>
          </a:p>
        </p:txBody>
      </p:sp>
      <p:sp>
        <p:nvSpPr>
          <p:cNvPr id="7" name="Tekstin paikkamerkki 6">
            <a:extLst>
              <a:ext uri="{FF2B5EF4-FFF2-40B4-BE49-F238E27FC236}">
                <a16:creationId xmlns:a16="http://schemas.microsoft.com/office/drawing/2014/main" id="{B49CC008-15E0-A294-F6E1-3677995D6A8D}"/>
              </a:ext>
            </a:extLst>
          </p:cNvPr>
          <p:cNvSpPr>
            <a:spLocks noGrp="1"/>
          </p:cNvSpPr>
          <p:nvPr>
            <p:ph type="body" sz="quarter" idx="13"/>
          </p:nvPr>
        </p:nvSpPr>
        <p:spPr/>
        <p:txBody>
          <a:bodyPr/>
          <a:lstStyle/>
          <a:p>
            <a:r>
              <a:rPr lang="fi-FI" dirty="0">
                <a:solidFill>
                  <a:srgbClr val="D9BE82"/>
                </a:solidFill>
              </a:rPr>
              <a:t>Estäminen</a:t>
            </a:r>
          </a:p>
        </p:txBody>
      </p:sp>
      <p:sp>
        <p:nvSpPr>
          <p:cNvPr id="5" name="Dian numeron paikkamerkki 4">
            <a:extLst>
              <a:ext uri="{FF2B5EF4-FFF2-40B4-BE49-F238E27FC236}">
                <a16:creationId xmlns:a16="http://schemas.microsoft.com/office/drawing/2014/main" id="{473854D7-3F57-65C9-D93B-938031318D8C}"/>
              </a:ext>
            </a:extLst>
          </p:cNvPr>
          <p:cNvSpPr>
            <a:spLocks noGrp="1"/>
          </p:cNvSpPr>
          <p:nvPr>
            <p:ph type="sldNum" sz="quarter" idx="4"/>
          </p:nvPr>
        </p:nvSpPr>
        <p:spPr>
          <a:prstGeom prst="rect">
            <a:avLst/>
          </a:prstGeom>
        </p:spPr>
        <p:txBody>
          <a:bodyPr/>
          <a:lstStyle/>
          <a:p>
            <a:fld id="{9608370A-2412-4745-B600-C478B229E67F}" type="slidenum">
              <a:rPr lang="fi-FI" smtClean="0"/>
              <a:pPr/>
              <a:t>26</a:t>
            </a:fld>
            <a:endParaRPr lang="fi-FI" dirty="0"/>
          </a:p>
        </p:txBody>
      </p:sp>
    </p:spTree>
    <p:extLst>
      <p:ext uri="{BB962C8B-B14F-4D97-AF65-F5344CB8AC3E}">
        <p14:creationId xmlns:p14="http://schemas.microsoft.com/office/powerpoint/2010/main" val="342507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piha-, urheilupeli, urheilu, pesäpallo&#10;&#10;Kuvaus luotu automaattisesti">
            <a:extLst>
              <a:ext uri="{FF2B5EF4-FFF2-40B4-BE49-F238E27FC236}">
                <a16:creationId xmlns:a16="http://schemas.microsoft.com/office/drawing/2014/main" id="{057ABDF4-F2D9-B162-8F65-7BE16EDC749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000" r="25000"/>
          <a:stretch>
            <a:fillRect/>
          </a:stretch>
        </p:blipFill>
        <p:spPr/>
      </p:pic>
      <p:sp>
        <p:nvSpPr>
          <p:cNvPr id="6" name="Otsikko 5">
            <a:extLst>
              <a:ext uri="{FF2B5EF4-FFF2-40B4-BE49-F238E27FC236}">
                <a16:creationId xmlns:a16="http://schemas.microsoft.com/office/drawing/2014/main" id="{03043D0E-8D1C-0783-EE5E-A16D56772B7B}"/>
              </a:ext>
            </a:extLst>
          </p:cNvPr>
          <p:cNvSpPr>
            <a:spLocks noGrp="1"/>
          </p:cNvSpPr>
          <p:nvPr>
            <p:ph type="title"/>
          </p:nvPr>
        </p:nvSpPr>
        <p:spPr/>
        <p:txBody>
          <a:bodyPr/>
          <a:lstStyle/>
          <a:p>
            <a:pPr algn="ctr"/>
            <a:r>
              <a:rPr lang="fi-FI" dirty="0"/>
              <a:t>Estäminen</a:t>
            </a:r>
          </a:p>
        </p:txBody>
      </p:sp>
      <p:sp>
        <p:nvSpPr>
          <p:cNvPr id="7" name="Tekstin paikkamerkki 6">
            <a:extLst>
              <a:ext uri="{FF2B5EF4-FFF2-40B4-BE49-F238E27FC236}">
                <a16:creationId xmlns:a16="http://schemas.microsoft.com/office/drawing/2014/main" id="{50253980-1A2E-95EE-D94C-46FBA449C5F7}"/>
              </a:ext>
            </a:extLst>
          </p:cNvPr>
          <p:cNvSpPr>
            <a:spLocks noGrp="1"/>
          </p:cNvSpPr>
          <p:nvPr>
            <p:ph type="body" sz="quarter" idx="12"/>
          </p:nvPr>
        </p:nvSpPr>
        <p:spPr/>
        <p:txBody>
          <a:bodyPr/>
          <a:lstStyle/>
          <a:p>
            <a:pPr algn="l"/>
            <a:r>
              <a:rPr lang="fi-FI" sz="1800" b="0" i="0" dirty="0">
                <a:effectLst/>
                <a:latin typeface="H5PDroidSans"/>
              </a:rPr>
              <a:t> </a:t>
            </a:r>
          </a:p>
          <a:p>
            <a:endParaRPr lang="fi-FI" dirty="0"/>
          </a:p>
        </p:txBody>
      </p:sp>
      <p:sp>
        <p:nvSpPr>
          <p:cNvPr id="5" name="Dian numeron paikkamerkki 4">
            <a:extLst>
              <a:ext uri="{FF2B5EF4-FFF2-40B4-BE49-F238E27FC236}">
                <a16:creationId xmlns:a16="http://schemas.microsoft.com/office/drawing/2014/main" id="{C69DC7E0-FD43-4310-9EFC-D913C0FB80B8}"/>
              </a:ext>
            </a:extLst>
          </p:cNvPr>
          <p:cNvSpPr>
            <a:spLocks noGrp="1"/>
          </p:cNvSpPr>
          <p:nvPr>
            <p:ph type="sldNum" sz="quarter" idx="4"/>
          </p:nvPr>
        </p:nvSpPr>
        <p:spPr/>
        <p:txBody>
          <a:bodyPr/>
          <a:lstStyle/>
          <a:p>
            <a:fld id="{9608370A-2412-4745-B600-C478B229E67F}" type="slidenum">
              <a:rPr lang="fi-FI" smtClean="0"/>
              <a:pPr/>
              <a:t>27</a:t>
            </a:fld>
            <a:endParaRPr lang="fi-FI" dirty="0"/>
          </a:p>
        </p:txBody>
      </p:sp>
      <p:sp>
        <p:nvSpPr>
          <p:cNvPr id="9" name="Tekstin paikkamerkki 8">
            <a:extLst>
              <a:ext uri="{FF2B5EF4-FFF2-40B4-BE49-F238E27FC236}">
                <a16:creationId xmlns:a16="http://schemas.microsoft.com/office/drawing/2014/main" id="{8D4EA408-C525-B4D3-866D-3B745392725D}"/>
              </a:ext>
            </a:extLst>
          </p:cNvPr>
          <p:cNvSpPr>
            <a:spLocks noGrp="1"/>
          </p:cNvSpPr>
          <p:nvPr>
            <p:ph type="body" sz="quarter" idx="4294967295"/>
          </p:nvPr>
        </p:nvSpPr>
        <p:spPr>
          <a:xfrm>
            <a:off x="558586" y="1430677"/>
            <a:ext cx="4910138" cy="2500312"/>
          </a:xfrm>
        </p:spPr>
        <p:txBody>
          <a:bodyPr/>
          <a:lstStyle/>
          <a:p>
            <a:pPr algn="l">
              <a:buFont typeface="Arial" panose="020B0604020202020204" pitchFamily="34" charset="0"/>
              <a:buChar char="•"/>
            </a:pPr>
            <a:r>
              <a:rPr lang="fi-FI" sz="1800" b="0" i="0" dirty="0">
                <a:solidFill>
                  <a:srgbClr val="323232"/>
                </a:solidFill>
                <a:effectLst/>
                <a:latin typeface="H5PDroidSans"/>
              </a:rPr>
              <a:t> Estäminen on </a:t>
            </a:r>
            <a:r>
              <a:rPr lang="fi-FI" sz="1800" b="1" i="0" dirty="0">
                <a:solidFill>
                  <a:srgbClr val="323232"/>
                </a:solidFill>
                <a:effectLst/>
                <a:latin typeface="H5PDroidSans"/>
              </a:rPr>
              <a:t>tarkoitukseton tai tarkoituksellinen teko</a:t>
            </a:r>
            <a:r>
              <a:rPr lang="fi-FI" sz="1800" b="0" i="0" dirty="0">
                <a:solidFill>
                  <a:srgbClr val="323232"/>
                </a:solidFill>
                <a:effectLst/>
                <a:latin typeface="H5PDroidSans"/>
              </a:rPr>
              <a:t>, jolla pelaaja häiritsee vastapelaajan aktiivista pelitekoa.</a:t>
            </a:r>
          </a:p>
          <a:p>
            <a:pPr>
              <a:buFont typeface="Arial" panose="020B0604020202020204" pitchFamily="34" charset="0"/>
              <a:buChar char="•"/>
            </a:pPr>
            <a:r>
              <a:rPr lang="fi-FI" sz="1800" dirty="0">
                <a:solidFill>
                  <a:srgbClr val="323232"/>
                </a:solidFill>
                <a:latin typeface="H5PDroidSans"/>
              </a:rPr>
              <a:t> Sekä sisä- että ulkopelaajan on tarvittaessa väistettävä niin, että vastapelaaja voi suorittaa aktiivisen pelitehtävän.</a:t>
            </a:r>
          </a:p>
          <a:p>
            <a:pPr>
              <a:buFont typeface="Arial" panose="020B0604020202020204" pitchFamily="34" charset="0"/>
              <a:buChar char="•"/>
            </a:pPr>
            <a:r>
              <a:rPr lang="fi-FI" sz="1800" dirty="0">
                <a:solidFill>
                  <a:srgbClr val="323232"/>
                </a:solidFill>
                <a:latin typeface="H5PDroidSans"/>
              </a:rPr>
              <a:t> Pelaaja ei saa estää eikä häiritä vastapelaajia näiden suorittaessa pelitehtäviä.</a:t>
            </a:r>
          </a:p>
          <a:p>
            <a:pPr>
              <a:buFont typeface="Arial" panose="020B0604020202020204" pitchFamily="34" charset="0"/>
              <a:buChar char="•"/>
            </a:pPr>
            <a:endParaRPr lang="fi-FI" sz="1800" dirty="0">
              <a:solidFill>
                <a:srgbClr val="323232"/>
              </a:solidFill>
              <a:latin typeface="H5PDroidSans"/>
            </a:endParaRPr>
          </a:p>
          <a:p>
            <a:endParaRPr lang="fi-FI" sz="1800" dirty="0">
              <a:solidFill>
                <a:srgbClr val="323232"/>
              </a:solidFill>
              <a:latin typeface="H5PDroidSans"/>
            </a:endParaRPr>
          </a:p>
          <a:p>
            <a:pPr>
              <a:buFont typeface="Arial" panose="020B0604020202020204" pitchFamily="34" charset="0"/>
              <a:buChar char="•"/>
            </a:pPr>
            <a:endParaRPr lang="fi-FI" sz="1800" dirty="0">
              <a:solidFill>
                <a:srgbClr val="323232"/>
              </a:solidFill>
              <a:latin typeface="H5PDroidSans"/>
            </a:endParaRPr>
          </a:p>
          <a:p>
            <a:pPr algn="l">
              <a:buFont typeface="Arial" panose="020B0604020202020204" pitchFamily="34" charset="0"/>
              <a:buChar char="•"/>
            </a:pPr>
            <a:endParaRPr lang="fi-FI" sz="1800" b="0" i="0" dirty="0">
              <a:solidFill>
                <a:srgbClr val="323232"/>
              </a:solidFill>
              <a:effectLst/>
              <a:latin typeface="H5PDroidSans"/>
            </a:endParaRPr>
          </a:p>
          <a:p>
            <a:pPr algn="l"/>
            <a:r>
              <a:rPr lang="fi-FI" b="0" i="0" dirty="0">
                <a:solidFill>
                  <a:srgbClr val="323232"/>
                </a:solidFill>
                <a:effectLst/>
                <a:latin typeface="H5PDroidSans"/>
              </a:rPr>
              <a:t> </a:t>
            </a:r>
          </a:p>
          <a:p>
            <a:endParaRPr lang="fi-FI" dirty="0"/>
          </a:p>
        </p:txBody>
      </p:sp>
      <p:sp>
        <p:nvSpPr>
          <p:cNvPr id="19" name="Tekstin paikkamerkki 18">
            <a:extLst>
              <a:ext uri="{FF2B5EF4-FFF2-40B4-BE49-F238E27FC236}">
                <a16:creationId xmlns:a16="http://schemas.microsoft.com/office/drawing/2014/main" id="{12434740-AF0C-795C-13E0-49EA284F358D}"/>
              </a:ext>
            </a:extLst>
          </p:cNvPr>
          <p:cNvSpPr>
            <a:spLocks noGrp="1"/>
          </p:cNvSpPr>
          <p:nvPr>
            <p:ph type="body" sz="quarter" idx="4294967295"/>
          </p:nvPr>
        </p:nvSpPr>
        <p:spPr>
          <a:xfrm>
            <a:off x="558586" y="3930989"/>
            <a:ext cx="4719638" cy="1631950"/>
          </a:xfrm>
        </p:spPr>
        <p:txBody>
          <a:bodyPr/>
          <a:lstStyle/>
          <a:p>
            <a:pPr marL="285750" indent="-285750" algn="l">
              <a:buFont typeface="Arial" panose="020B0604020202020204" pitchFamily="34" charset="0"/>
              <a:buChar char="•"/>
            </a:pPr>
            <a:r>
              <a:rPr lang="fi-FI" sz="1800" dirty="0">
                <a:solidFill>
                  <a:srgbClr val="323232"/>
                </a:solidFill>
                <a:latin typeface="H5PDroidSans"/>
              </a:rPr>
              <a:t>Aktiiviset peliteot:</a:t>
            </a:r>
          </a:p>
          <a:p>
            <a:pPr marL="645750" lvl="1" indent="-285750"/>
            <a:r>
              <a:rPr lang="fi-FI" sz="1600" b="0" i="0" dirty="0">
                <a:solidFill>
                  <a:srgbClr val="323232"/>
                </a:solidFill>
                <a:effectLst/>
                <a:latin typeface="H5PDroidSans"/>
              </a:rPr>
              <a:t>Syöttö</a:t>
            </a:r>
          </a:p>
          <a:p>
            <a:pPr marL="645750" lvl="1" indent="-285750"/>
            <a:r>
              <a:rPr lang="fi-FI" sz="1600" dirty="0">
                <a:solidFill>
                  <a:srgbClr val="323232"/>
                </a:solidFill>
                <a:latin typeface="H5PDroidSans"/>
              </a:rPr>
              <a:t>Lyönti</a:t>
            </a:r>
          </a:p>
          <a:p>
            <a:pPr marL="645750" lvl="1" indent="-285750"/>
            <a:r>
              <a:rPr lang="fi-FI" sz="1600" b="0" i="0" dirty="0">
                <a:solidFill>
                  <a:srgbClr val="323232"/>
                </a:solidFill>
                <a:effectLst/>
                <a:latin typeface="H5PDroidSans"/>
              </a:rPr>
              <a:t>Heitto</a:t>
            </a:r>
          </a:p>
          <a:p>
            <a:pPr marL="645750" lvl="1" indent="-285750"/>
            <a:r>
              <a:rPr lang="fi-FI" sz="1600" dirty="0">
                <a:solidFill>
                  <a:srgbClr val="323232"/>
                </a:solidFill>
                <a:latin typeface="H5PDroidSans"/>
              </a:rPr>
              <a:t>Kiinniotto</a:t>
            </a:r>
          </a:p>
          <a:p>
            <a:pPr marL="645750" lvl="1" indent="-285750"/>
            <a:r>
              <a:rPr lang="fi-FI" sz="1600" b="0" i="0" dirty="0">
                <a:solidFill>
                  <a:srgbClr val="323232"/>
                </a:solidFill>
                <a:effectLst/>
                <a:latin typeface="H5PDroidSans"/>
              </a:rPr>
              <a:t>Eteneminen</a:t>
            </a:r>
          </a:p>
          <a:p>
            <a:endParaRPr lang="fi-FI" dirty="0"/>
          </a:p>
        </p:txBody>
      </p:sp>
    </p:spTree>
    <p:extLst>
      <p:ext uri="{BB962C8B-B14F-4D97-AF65-F5344CB8AC3E}">
        <p14:creationId xmlns:p14="http://schemas.microsoft.com/office/powerpoint/2010/main" val="58945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79ACB7-4292-414F-1344-6A10FB085D47}"/>
              </a:ext>
            </a:extLst>
          </p:cNvPr>
          <p:cNvSpPr>
            <a:spLocks noGrp="1"/>
          </p:cNvSpPr>
          <p:nvPr>
            <p:ph type="title"/>
          </p:nvPr>
        </p:nvSpPr>
        <p:spPr/>
        <p:txBody>
          <a:bodyPr/>
          <a:lstStyle/>
          <a:p>
            <a:pPr algn="ctr"/>
            <a:r>
              <a:rPr lang="fi-FI" dirty="0"/>
              <a:t>Estäminen, oikeudet ja velvollisuudet</a:t>
            </a:r>
          </a:p>
        </p:txBody>
      </p:sp>
      <p:sp>
        <p:nvSpPr>
          <p:cNvPr id="3" name="Tekstin paikkamerkki 2">
            <a:extLst>
              <a:ext uri="{FF2B5EF4-FFF2-40B4-BE49-F238E27FC236}">
                <a16:creationId xmlns:a16="http://schemas.microsoft.com/office/drawing/2014/main" id="{8E45BE99-8823-21C9-E4A4-990AEC5B94DD}"/>
              </a:ext>
            </a:extLst>
          </p:cNvPr>
          <p:cNvSpPr>
            <a:spLocks noGrp="1"/>
          </p:cNvSpPr>
          <p:nvPr>
            <p:ph type="body" sz="quarter" idx="14"/>
          </p:nvPr>
        </p:nvSpPr>
        <p:spPr/>
        <p:txBody>
          <a:bodyPr/>
          <a:lstStyle/>
          <a:p>
            <a:r>
              <a:rPr lang="fi-FI" dirty="0"/>
              <a:t>Hierarkia</a:t>
            </a:r>
          </a:p>
        </p:txBody>
      </p:sp>
      <p:sp>
        <p:nvSpPr>
          <p:cNvPr id="4" name="Tekstin paikkamerkki 3">
            <a:extLst>
              <a:ext uri="{FF2B5EF4-FFF2-40B4-BE49-F238E27FC236}">
                <a16:creationId xmlns:a16="http://schemas.microsoft.com/office/drawing/2014/main" id="{F062D7F3-13A6-F5C4-4B29-0EFB1CE4AAA1}"/>
              </a:ext>
            </a:extLst>
          </p:cNvPr>
          <p:cNvSpPr>
            <a:spLocks noGrp="1"/>
          </p:cNvSpPr>
          <p:nvPr>
            <p:ph type="body" sz="quarter" idx="19"/>
          </p:nvPr>
        </p:nvSpPr>
        <p:spPr>
          <a:xfrm>
            <a:off x="697443" y="2071874"/>
            <a:ext cx="3129753" cy="1697693"/>
          </a:xfrm>
        </p:spPr>
        <p:txBody>
          <a:bodyPr/>
          <a:lstStyle/>
          <a:p>
            <a:pPr marL="342900" indent="-342900">
              <a:buAutoNum type="arabicPeriod"/>
            </a:pPr>
            <a:r>
              <a:rPr lang="fi-FI" dirty="0">
                <a:latin typeface="+mn-lt"/>
              </a:rPr>
              <a:t>Palloa tavoitteleva ulkopelaaja ja kärkietenijä</a:t>
            </a:r>
          </a:p>
          <a:p>
            <a:pPr marL="342900" indent="-342900">
              <a:buAutoNum type="arabicPeriod"/>
            </a:pPr>
            <a:r>
              <a:rPr lang="fi-FI" dirty="0">
                <a:latin typeface="+mn-lt"/>
              </a:rPr>
              <a:t>Kentällä etenevä, joka ei ole kärkietenijä</a:t>
            </a:r>
          </a:p>
          <a:p>
            <a:pPr marL="342900" indent="-342900">
              <a:buAutoNum type="arabicPeriod"/>
            </a:pPr>
            <a:r>
              <a:rPr lang="fi-FI" dirty="0">
                <a:latin typeface="+mn-lt"/>
              </a:rPr>
              <a:t>Ulkopelaaja, joka ei ole palloa tavoitteleva ulkopelaaja</a:t>
            </a:r>
          </a:p>
          <a:p>
            <a:pPr marL="342900" indent="-342900">
              <a:buAutoNum type="arabicPeriod"/>
            </a:pPr>
            <a:endParaRPr lang="fi-FI" dirty="0">
              <a:latin typeface="+mn-lt"/>
            </a:endParaRPr>
          </a:p>
        </p:txBody>
      </p:sp>
      <p:sp>
        <p:nvSpPr>
          <p:cNvPr id="5" name="Tekstin paikkamerkki 4">
            <a:extLst>
              <a:ext uri="{FF2B5EF4-FFF2-40B4-BE49-F238E27FC236}">
                <a16:creationId xmlns:a16="http://schemas.microsoft.com/office/drawing/2014/main" id="{99EDB465-46BE-FA56-45A9-6E65B083846A}"/>
              </a:ext>
            </a:extLst>
          </p:cNvPr>
          <p:cNvSpPr>
            <a:spLocks noGrp="1"/>
          </p:cNvSpPr>
          <p:nvPr>
            <p:ph type="body" sz="quarter" idx="20"/>
          </p:nvPr>
        </p:nvSpPr>
        <p:spPr>
          <a:xfrm>
            <a:off x="4493308" y="1565213"/>
            <a:ext cx="3126167" cy="372230"/>
          </a:xfrm>
        </p:spPr>
        <p:txBody>
          <a:bodyPr/>
          <a:lstStyle/>
          <a:p>
            <a:r>
              <a:rPr lang="fi-FI" dirty="0"/>
              <a:t>Jos estäminen tapahtuu:</a:t>
            </a:r>
          </a:p>
          <a:p>
            <a:endParaRPr lang="fi-FI" dirty="0"/>
          </a:p>
        </p:txBody>
      </p:sp>
      <p:sp>
        <p:nvSpPr>
          <p:cNvPr id="6" name="Tekstin paikkamerkki 5">
            <a:extLst>
              <a:ext uri="{FF2B5EF4-FFF2-40B4-BE49-F238E27FC236}">
                <a16:creationId xmlns:a16="http://schemas.microsoft.com/office/drawing/2014/main" id="{159194F9-86B0-F40D-0BEE-71DF6F522914}"/>
              </a:ext>
            </a:extLst>
          </p:cNvPr>
          <p:cNvSpPr>
            <a:spLocks noGrp="1"/>
          </p:cNvSpPr>
          <p:nvPr>
            <p:ph type="body" sz="quarter" idx="22"/>
          </p:nvPr>
        </p:nvSpPr>
        <p:spPr>
          <a:xfrm>
            <a:off x="1189859" y="3955678"/>
            <a:ext cx="3126167" cy="372230"/>
          </a:xfrm>
        </p:spPr>
        <p:txBody>
          <a:bodyPr/>
          <a:lstStyle/>
          <a:p>
            <a:pPr marL="0"/>
            <a:r>
              <a:rPr lang="fi-FI" b="0" dirty="0">
                <a:solidFill>
                  <a:schemeClr val="tx1">
                    <a:lumMod val="75000"/>
                    <a:lumOff val="25000"/>
                  </a:schemeClr>
                </a:solidFill>
                <a:latin typeface="+mn-lt"/>
                <a:cs typeface="Calibri" panose="020F0502020204030204" pitchFamily="34" charset="0"/>
              </a:rPr>
              <a:t>Alempi ei saa estää ylempää</a:t>
            </a:r>
          </a:p>
        </p:txBody>
      </p:sp>
      <p:sp>
        <p:nvSpPr>
          <p:cNvPr id="8" name="Tekstin paikkamerkki 7">
            <a:extLst>
              <a:ext uri="{FF2B5EF4-FFF2-40B4-BE49-F238E27FC236}">
                <a16:creationId xmlns:a16="http://schemas.microsoft.com/office/drawing/2014/main" id="{E789660D-134B-A063-A506-852E40C4A5FA}"/>
              </a:ext>
            </a:extLst>
          </p:cNvPr>
          <p:cNvSpPr>
            <a:spLocks noGrp="1"/>
          </p:cNvSpPr>
          <p:nvPr>
            <p:ph type="body" sz="quarter" idx="26"/>
          </p:nvPr>
        </p:nvSpPr>
        <p:spPr>
          <a:xfrm>
            <a:off x="4493308" y="2071874"/>
            <a:ext cx="3672322" cy="1697693"/>
          </a:xfrm>
        </p:spPr>
        <p:txBody>
          <a:bodyPr/>
          <a:lstStyle/>
          <a:p>
            <a:pPr marL="342900" indent="-342900">
              <a:buAutoNum type="arabicPeriod"/>
            </a:pPr>
            <a:r>
              <a:rPr lang="fi-FI" sz="2000" b="1" dirty="0">
                <a:solidFill>
                  <a:schemeClr val="tx2"/>
                </a:solidFill>
                <a:latin typeface="+mn-lt"/>
              </a:rPr>
              <a:t>NO CALL – tilanne</a:t>
            </a:r>
          </a:p>
          <a:p>
            <a:pPr marL="342900" indent="-342900">
              <a:buAutoNum type="arabicPeriod"/>
            </a:pPr>
            <a:r>
              <a:rPr lang="fi-FI" sz="2000" b="1" dirty="0">
                <a:solidFill>
                  <a:schemeClr val="tx2"/>
                </a:solidFill>
                <a:latin typeface="+mn-lt"/>
              </a:rPr>
              <a:t>Sisäpelaajan estäminen</a:t>
            </a:r>
          </a:p>
          <a:p>
            <a:pPr marL="342900" indent="-342900">
              <a:buAutoNum type="arabicPeriod"/>
            </a:pPr>
            <a:r>
              <a:rPr lang="fi-FI" sz="2000" b="1" dirty="0">
                <a:solidFill>
                  <a:schemeClr val="tx2"/>
                </a:solidFill>
                <a:latin typeface="+mn-lt"/>
              </a:rPr>
              <a:t>Ulkopelaajan estäminen</a:t>
            </a:r>
          </a:p>
          <a:p>
            <a:endParaRPr lang="fi-FI" dirty="0"/>
          </a:p>
        </p:txBody>
      </p:sp>
      <p:sp>
        <p:nvSpPr>
          <p:cNvPr id="9" name="Tekstin paikkamerkki 8">
            <a:extLst>
              <a:ext uri="{FF2B5EF4-FFF2-40B4-BE49-F238E27FC236}">
                <a16:creationId xmlns:a16="http://schemas.microsoft.com/office/drawing/2014/main" id="{4BE6C106-5906-B685-F9B9-3D630AB0EE33}"/>
              </a:ext>
            </a:extLst>
          </p:cNvPr>
          <p:cNvSpPr>
            <a:spLocks noGrp="1"/>
          </p:cNvSpPr>
          <p:nvPr>
            <p:ph type="body" sz="quarter" idx="27"/>
          </p:nvPr>
        </p:nvSpPr>
        <p:spPr>
          <a:xfrm>
            <a:off x="941858" y="4387202"/>
            <a:ext cx="6298697" cy="1697693"/>
          </a:xfrm>
        </p:spPr>
        <p:txBody>
          <a:bodyPr/>
          <a:lstStyle/>
          <a:p>
            <a:r>
              <a:rPr lang="fi-FI" dirty="0">
                <a:latin typeface="+mn-lt"/>
              </a:rPr>
              <a:t>NO CALL</a:t>
            </a:r>
          </a:p>
          <a:p>
            <a:pPr marL="285750" indent="-285750">
              <a:buFont typeface="Wingdings" panose="05000000000000000000" pitchFamily="2" charset="2"/>
              <a:buChar char="à"/>
            </a:pPr>
            <a:r>
              <a:rPr lang="fi-FI" dirty="0">
                <a:latin typeface="+mn-lt"/>
                <a:sym typeface="Wingdings" panose="05000000000000000000" pitchFamily="2" charset="2"/>
              </a:rPr>
              <a:t>Ulkopelaajan ja sisäpelaajan välille voi syntyä ns. ”no </a:t>
            </a:r>
            <a:r>
              <a:rPr lang="fi-FI" dirty="0" err="1">
                <a:latin typeface="+mn-lt"/>
                <a:sym typeface="Wingdings" panose="05000000000000000000" pitchFamily="2" charset="2"/>
              </a:rPr>
              <a:t>call</a:t>
            </a:r>
            <a:r>
              <a:rPr lang="fi-FI" dirty="0">
                <a:latin typeface="+mn-lt"/>
                <a:sym typeface="Wingdings" panose="05000000000000000000" pitchFamily="2" charset="2"/>
              </a:rPr>
              <a:t>” -tilanne, jossa molemmilla on yhtäläinen oikeus suorittaa pelitekoaan. Tällöin tilanne tuomitaan niin kuin se meni. Etenevän kärjen takana ei voi syntyä no </a:t>
            </a:r>
            <a:r>
              <a:rPr lang="fi-FI" dirty="0" err="1">
                <a:latin typeface="+mn-lt"/>
                <a:sym typeface="Wingdings" panose="05000000000000000000" pitchFamily="2" charset="2"/>
              </a:rPr>
              <a:t>call</a:t>
            </a:r>
            <a:r>
              <a:rPr lang="fi-FI" dirty="0">
                <a:latin typeface="+mn-lt"/>
                <a:sym typeface="Wingdings" panose="05000000000000000000" pitchFamily="2" charset="2"/>
              </a:rPr>
              <a:t> -tilanteita. </a:t>
            </a:r>
          </a:p>
          <a:p>
            <a:pPr marL="285750" indent="-285750">
              <a:buFont typeface="Wingdings" panose="05000000000000000000" pitchFamily="2" charset="2"/>
              <a:buChar char="à"/>
            </a:pPr>
            <a:r>
              <a:rPr lang="fi-FI" dirty="0">
                <a:latin typeface="+mn-lt"/>
                <a:sym typeface="Wingdings" panose="05000000000000000000" pitchFamily="2" charset="2"/>
              </a:rPr>
              <a:t>Ei oikeuta oman peliteon ulkopuolisiin tekoihin</a:t>
            </a:r>
          </a:p>
          <a:p>
            <a:pPr marL="285750" indent="-285750">
              <a:buFont typeface="Wingdings" panose="05000000000000000000" pitchFamily="2" charset="2"/>
              <a:buChar char="à"/>
            </a:pPr>
            <a:endParaRPr lang="fi-FI" dirty="0">
              <a:latin typeface="+mn-lt"/>
            </a:endParaRPr>
          </a:p>
        </p:txBody>
      </p:sp>
      <p:sp>
        <p:nvSpPr>
          <p:cNvPr id="11" name="Dian numeron paikkamerkki 10">
            <a:extLst>
              <a:ext uri="{FF2B5EF4-FFF2-40B4-BE49-F238E27FC236}">
                <a16:creationId xmlns:a16="http://schemas.microsoft.com/office/drawing/2014/main" id="{F9D7B6A2-A1C7-F343-B255-E5ECD84F52A8}"/>
              </a:ext>
            </a:extLst>
          </p:cNvPr>
          <p:cNvSpPr>
            <a:spLocks noGrp="1"/>
          </p:cNvSpPr>
          <p:nvPr>
            <p:ph type="sldNum" sz="quarter" idx="4"/>
          </p:nvPr>
        </p:nvSpPr>
        <p:spPr/>
        <p:txBody>
          <a:bodyPr/>
          <a:lstStyle/>
          <a:p>
            <a:fld id="{9608370A-2412-4745-B600-C478B229E67F}" type="slidenum">
              <a:rPr lang="fi-FI" smtClean="0"/>
              <a:pPr/>
              <a:t>28</a:t>
            </a:fld>
            <a:endParaRPr lang="fi-FI" dirty="0"/>
          </a:p>
        </p:txBody>
      </p:sp>
      <p:sp>
        <p:nvSpPr>
          <p:cNvPr id="12" name="Nuoli: Oikea 11">
            <a:extLst>
              <a:ext uri="{FF2B5EF4-FFF2-40B4-BE49-F238E27FC236}">
                <a16:creationId xmlns:a16="http://schemas.microsoft.com/office/drawing/2014/main" id="{57E78DC4-98D1-9F5A-58AF-304A6DB2449F}"/>
              </a:ext>
            </a:extLst>
          </p:cNvPr>
          <p:cNvSpPr/>
          <p:nvPr/>
        </p:nvSpPr>
        <p:spPr>
          <a:xfrm>
            <a:off x="3827196" y="2192693"/>
            <a:ext cx="488830" cy="1399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Nuoli: Oikea 12">
            <a:extLst>
              <a:ext uri="{FF2B5EF4-FFF2-40B4-BE49-F238E27FC236}">
                <a16:creationId xmlns:a16="http://schemas.microsoft.com/office/drawing/2014/main" id="{8235A82C-852A-1B49-3F1F-D55B7198DB27}"/>
              </a:ext>
            </a:extLst>
          </p:cNvPr>
          <p:cNvSpPr/>
          <p:nvPr/>
        </p:nvSpPr>
        <p:spPr>
          <a:xfrm rot="20531426">
            <a:off x="3827196" y="2725591"/>
            <a:ext cx="488830" cy="1399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Nuoli: Oikea 13">
            <a:extLst>
              <a:ext uri="{FF2B5EF4-FFF2-40B4-BE49-F238E27FC236}">
                <a16:creationId xmlns:a16="http://schemas.microsoft.com/office/drawing/2014/main" id="{A0996B90-3B76-2936-4FD3-30364862A060}"/>
              </a:ext>
            </a:extLst>
          </p:cNvPr>
          <p:cNvSpPr/>
          <p:nvPr/>
        </p:nvSpPr>
        <p:spPr>
          <a:xfrm rot="20484382">
            <a:off x="3827196" y="3258489"/>
            <a:ext cx="488830" cy="1399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100082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32320047-C27E-6017-72E3-9181A06982F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78" r="20378"/>
          <a:stretch>
            <a:fillRect/>
          </a:stretch>
        </p:blipFill>
        <p:spPr/>
      </p:pic>
      <p:sp>
        <p:nvSpPr>
          <p:cNvPr id="4" name="Otsikko 3">
            <a:extLst>
              <a:ext uri="{FF2B5EF4-FFF2-40B4-BE49-F238E27FC236}">
                <a16:creationId xmlns:a16="http://schemas.microsoft.com/office/drawing/2014/main" id="{CEFE7964-56D6-29E9-7794-82E0BA1A5B62}"/>
              </a:ext>
            </a:extLst>
          </p:cNvPr>
          <p:cNvSpPr>
            <a:spLocks noGrp="1"/>
          </p:cNvSpPr>
          <p:nvPr>
            <p:ph type="title"/>
          </p:nvPr>
        </p:nvSpPr>
        <p:spPr/>
        <p:txBody>
          <a:bodyPr/>
          <a:lstStyle/>
          <a:p>
            <a:pPr algn="ctr"/>
            <a:r>
              <a:rPr lang="fi-FI" dirty="0"/>
              <a:t>Ulkopelaaja estäjänä</a:t>
            </a:r>
          </a:p>
        </p:txBody>
      </p:sp>
      <p:sp>
        <p:nvSpPr>
          <p:cNvPr id="2" name="Tekstin paikkamerkki 1">
            <a:extLst>
              <a:ext uri="{FF2B5EF4-FFF2-40B4-BE49-F238E27FC236}">
                <a16:creationId xmlns:a16="http://schemas.microsoft.com/office/drawing/2014/main" id="{E3C117BF-364B-BBE2-56BB-A5E8ABBE3962}"/>
              </a:ext>
            </a:extLst>
          </p:cNvPr>
          <p:cNvSpPr>
            <a:spLocks noGrp="1"/>
          </p:cNvSpPr>
          <p:nvPr>
            <p:ph type="body" sz="quarter" idx="12"/>
          </p:nvPr>
        </p:nvSpPr>
        <p:spPr>
          <a:xfrm>
            <a:off x="6711231" y="1682771"/>
            <a:ext cx="4637068" cy="2169047"/>
          </a:xfrm>
        </p:spPr>
        <p:txBody>
          <a:bodyPr/>
          <a:lstStyle/>
          <a:p>
            <a:pPr algn="l">
              <a:buFont typeface="Arial" panose="020B0604020202020204" pitchFamily="34" charset="0"/>
              <a:buChar char="•"/>
            </a:pPr>
            <a:r>
              <a:rPr lang="fi-FI" sz="1800" b="0" i="0" dirty="0">
                <a:effectLst/>
                <a:latin typeface="H5PDroidSans"/>
              </a:rPr>
              <a:t> </a:t>
            </a:r>
            <a:r>
              <a:rPr lang="fi-FI" b="0" i="0" dirty="0">
                <a:effectLst/>
                <a:latin typeface="H5PDroidSans"/>
              </a:rPr>
              <a:t>Ulkopelaajan on väistettävä sisäpelaajaa, ellei hänellä ole pallo hallussaan tai hän ei ole palloa tavoitteleva ulkopelaaja, jolla on mahdollisuus saada pallo haltuunsa</a:t>
            </a:r>
          </a:p>
          <a:p>
            <a:pPr algn="l">
              <a:buFont typeface="Arial" panose="020B0604020202020204" pitchFamily="34" charset="0"/>
              <a:buChar char="•"/>
            </a:pPr>
            <a:r>
              <a:rPr lang="fi-FI" b="0" i="0" dirty="0">
                <a:effectLst/>
                <a:latin typeface="H5PDroidSans"/>
              </a:rPr>
              <a:t> Mikäli ulkopelaaja, joka ei suorita aktiivista pelitehtävää estää, tuomitaan sisäpelaajalle vapaataival</a:t>
            </a:r>
          </a:p>
          <a:p>
            <a:pPr algn="l">
              <a:buFont typeface="Arial" panose="020B0604020202020204" pitchFamily="34" charset="0"/>
              <a:buChar char="•"/>
            </a:pPr>
            <a:r>
              <a:rPr lang="fi-FI" b="0" i="0" dirty="0">
                <a:effectLst/>
                <a:latin typeface="H5PDroidSans"/>
              </a:rPr>
              <a:t> Ulkopelaajan estämisen tuomitsemisen vaihtoehdot:  </a:t>
            </a:r>
          </a:p>
          <a:p>
            <a:pPr algn="l">
              <a:buFont typeface="Arial" panose="020B0604020202020204" pitchFamily="34" charset="0"/>
              <a:buChar char="•"/>
            </a:pPr>
            <a:r>
              <a:rPr lang="fi-FI" dirty="0">
                <a:latin typeface="H5PDroidSans"/>
              </a:rPr>
              <a:t>  E</a:t>
            </a:r>
            <a:r>
              <a:rPr lang="fi-FI" b="0" i="0" dirty="0">
                <a:effectLst/>
                <a:latin typeface="H5PDroidSans"/>
              </a:rPr>
              <a:t>tenijän vapaataival</a:t>
            </a:r>
          </a:p>
          <a:p>
            <a:pPr algn="l">
              <a:buFont typeface="Arial" panose="020B0604020202020204" pitchFamily="34" charset="0"/>
              <a:buChar char="•"/>
            </a:pPr>
            <a:r>
              <a:rPr lang="fi-FI" b="0" i="0" dirty="0">
                <a:effectLst/>
                <a:latin typeface="H5PDroidSans"/>
              </a:rPr>
              <a:t>  </a:t>
            </a:r>
            <a:r>
              <a:rPr lang="fi-FI" dirty="0">
                <a:latin typeface="H5PDroidSans"/>
              </a:rPr>
              <a:t>K</a:t>
            </a:r>
            <a:r>
              <a:rPr lang="fi-FI" b="0" i="0" dirty="0">
                <a:effectLst/>
                <a:latin typeface="H5PDroidSans"/>
              </a:rPr>
              <a:t>ärkietenijän vapaataival</a:t>
            </a:r>
          </a:p>
          <a:p>
            <a:pPr algn="l">
              <a:buFont typeface="Arial" panose="020B0604020202020204" pitchFamily="34" charset="0"/>
              <a:buChar char="•"/>
            </a:pPr>
            <a:r>
              <a:rPr lang="fi-FI" b="0" i="0" dirty="0">
                <a:effectLst/>
                <a:latin typeface="H5PDroidSans"/>
              </a:rPr>
              <a:t>  </a:t>
            </a:r>
            <a:r>
              <a:rPr lang="fi-FI" dirty="0">
                <a:latin typeface="H5PDroidSans"/>
              </a:rPr>
              <a:t>K</a:t>
            </a:r>
            <a:r>
              <a:rPr lang="fi-FI" b="0" i="0" dirty="0">
                <a:effectLst/>
                <a:latin typeface="H5PDroidSans"/>
              </a:rPr>
              <a:t>ärkietenijän ja lyöjän vapaataival</a:t>
            </a:r>
          </a:p>
          <a:p>
            <a:pPr algn="l">
              <a:buFont typeface="Arial" panose="020B0604020202020204" pitchFamily="34" charset="0"/>
              <a:buChar char="•"/>
            </a:pPr>
            <a:r>
              <a:rPr lang="fi-FI" b="0" i="0" dirty="0">
                <a:effectLst/>
                <a:latin typeface="H5PDroidSans"/>
              </a:rPr>
              <a:t>  </a:t>
            </a:r>
            <a:r>
              <a:rPr lang="fi-FI" dirty="0">
                <a:latin typeface="H5PDroidSans"/>
              </a:rPr>
              <a:t>K</a:t>
            </a:r>
            <a:r>
              <a:rPr lang="fi-FI" b="0" i="0" dirty="0">
                <a:effectLst/>
                <a:latin typeface="H5PDroidSans"/>
              </a:rPr>
              <a:t>ärkietenijän ja aktiivisten etenijöiden vapaataival</a:t>
            </a:r>
          </a:p>
          <a:p>
            <a:pPr algn="l">
              <a:buFont typeface="Arial" panose="020B0604020202020204" pitchFamily="34" charset="0"/>
              <a:buChar char="•"/>
            </a:pPr>
            <a:r>
              <a:rPr lang="fi-FI" b="0" i="0" dirty="0">
                <a:effectLst/>
                <a:latin typeface="H5PDroidSans"/>
              </a:rPr>
              <a:t>  </a:t>
            </a:r>
            <a:r>
              <a:rPr lang="fi-FI" dirty="0">
                <a:latin typeface="H5PDroidSans"/>
              </a:rPr>
              <a:t>Et</a:t>
            </a:r>
            <a:r>
              <a:rPr lang="fi-FI" b="0" i="0" dirty="0">
                <a:effectLst/>
                <a:latin typeface="H5PDroidSans"/>
              </a:rPr>
              <a:t>enijöiden ja lyöjän vapaataiva</a:t>
            </a:r>
            <a:r>
              <a:rPr lang="fi-FI" sz="1800" b="0" i="0" dirty="0">
                <a:effectLst/>
                <a:latin typeface="H5PDroidSans"/>
              </a:rPr>
              <a:t>l</a:t>
            </a:r>
          </a:p>
          <a:p>
            <a:endParaRPr lang="fi-FI" dirty="0"/>
          </a:p>
        </p:txBody>
      </p:sp>
      <p:sp>
        <p:nvSpPr>
          <p:cNvPr id="5" name="Dian numeron paikkamerkki 4">
            <a:extLst>
              <a:ext uri="{FF2B5EF4-FFF2-40B4-BE49-F238E27FC236}">
                <a16:creationId xmlns:a16="http://schemas.microsoft.com/office/drawing/2014/main" id="{49C3BB33-15D1-12BD-D6F1-743B7F5E75DA}"/>
              </a:ext>
            </a:extLst>
          </p:cNvPr>
          <p:cNvSpPr>
            <a:spLocks noGrp="1"/>
          </p:cNvSpPr>
          <p:nvPr>
            <p:ph type="sldNum" sz="quarter" idx="4"/>
          </p:nvPr>
        </p:nvSpPr>
        <p:spPr/>
        <p:txBody>
          <a:bodyPr/>
          <a:lstStyle/>
          <a:p>
            <a:fld id="{9608370A-2412-4745-B600-C478B229E67F}" type="slidenum">
              <a:rPr lang="fi-FI" smtClean="0"/>
              <a:pPr/>
              <a:t>29</a:t>
            </a:fld>
            <a:endParaRPr lang="fi-FI" dirty="0"/>
          </a:p>
        </p:txBody>
      </p:sp>
    </p:spTree>
    <p:extLst>
      <p:ext uri="{BB962C8B-B14F-4D97-AF65-F5344CB8AC3E}">
        <p14:creationId xmlns:p14="http://schemas.microsoft.com/office/powerpoint/2010/main" val="280848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04A55-FA49-1683-9416-BDE6D5145CE7}"/>
              </a:ext>
            </a:extLst>
          </p:cNvPr>
          <p:cNvSpPr>
            <a:spLocks noGrp="1"/>
          </p:cNvSpPr>
          <p:nvPr>
            <p:ph type="title"/>
          </p:nvPr>
        </p:nvSpPr>
        <p:spPr/>
        <p:txBody>
          <a:bodyPr/>
          <a:lstStyle/>
          <a:p>
            <a:pPr algn="ctr"/>
            <a:r>
              <a:rPr lang="fi-FI" dirty="0"/>
              <a:t>Turvallinen toimintaympäristö</a:t>
            </a:r>
          </a:p>
        </p:txBody>
      </p:sp>
      <p:sp>
        <p:nvSpPr>
          <p:cNvPr id="3" name="Dian numeron paikkamerkki 2">
            <a:extLst>
              <a:ext uri="{FF2B5EF4-FFF2-40B4-BE49-F238E27FC236}">
                <a16:creationId xmlns:a16="http://schemas.microsoft.com/office/drawing/2014/main" id="{B668B1F9-82A8-223E-D49E-923F2B5C1C63}"/>
              </a:ext>
            </a:extLst>
          </p:cNvPr>
          <p:cNvSpPr>
            <a:spLocks noGrp="1"/>
          </p:cNvSpPr>
          <p:nvPr>
            <p:ph type="sldNum" sz="quarter" idx="4"/>
          </p:nvPr>
        </p:nvSpPr>
        <p:spPr/>
        <p:txBody>
          <a:bodyPr/>
          <a:lstStyle/>
          <a:p>
            <a:fld id="{9608370A-2412-4745-B600-C478B229E67F}" type="slidenum">
              <a:rPr lang="fi-FI" smtClean="0"/>
              <a:pPr/>
              <a:t>3</a:t>
            </a:fld>
            <a:endParaRPr lang="fi-FI" dirty="0"/>
          </a:p>
        </p:txBody>
      </p:sp>
      <p:sp>
        <p:nvSpPr>
          <p:cNvPr id="4" name="Tekstin paikkamerkki 3">
            <a:extLst>
              <a:ext uri="{FF2B5EF4-FFF2-40B4-BE49-F238E27FC236}">
                <a16:creationId xmlns:a16="http://schemas.microsoft.com/office/drawing/2014/main" id="{E29C4431-EBB8-BB73-A476-CCB88FF7C99B}"/>
              </a:ext>
            </a:extLst>
          </p:cNvPr>
          <p:cNvSpPr>
            <a:spLocks noGrp="1"/>
          </p:cNvSpPr>
          <p:nvPr>
            <p:ph type="body" sz="quarter" idx="12"/>
          </p:nvPr>
        </p:nvSpPr>
        <p:spPr>
          <a:xfrm>
            <a:off x="708016" y="1725346"/>
            <a:ext cx="10675724" cy="3667748"/>
          </a:xfrm>
        </p:spPr>
        <p:txBody>
          <a:bodyPr/>
          <a:lstStyle/>
          <a:p>
            <a:r>
              <a:rPr lang="fi-FI" sz="1800" dirty="0">
                <a:latin typeface="+mn-lt"/>
              </a:rPr>
              <a:t>Kaikki pesäpallotoiminta tapahtuu turvallisessa tilassa</a:t>
            </a:r>
          </a:p>
          <a:p>
            <a:r>
              <a:rPr lang="fi-FI" sz="1800" dirty="0">
                <a:latin typeface="+mn-lt"/>
              </a:rPr>
              <a:t>Me kaikki toimimme turvallisen toimintaympäristön rakentajina ja kunnioitamme toisiamme</a:t>
            </a:r>
          </a:p>
          <a:p>
            <a:r>
              <a:rPr lang="fi-FI" sz="1800" dirty="0">
                <a:latin typeface="+mn-lt"/>
              </a:rPr>
              <a:t>Jos koet tai havaitset epäsopivaa käyttäytymistä, kerro siitä matalalla kynnyksellä eteenpäin</a:t>
            </a:r>
          </a:p>
          <a:p>
            <a:r>
              <a:rPr lang="fi-FI" sz="1800" dirty="0">
                <a:latin typeface="+mn-lt"/>
              </a:rPr>
              <a:t>Häirintä ei ole missään tilanteessa ok, sanatkin voivat satuttaa</a:t>
            </a:r>
          </a:p>
          <a:p>
            <a:r>
              <a:rPr lang="fi-FI" sz="1800" dirty="0">
                <a:latin typeface="+mn-lt"/>
              </a:rPr>
              <a:t>Meillä kaikilla on oikeus olla mukana pesäpallotoiminnassa ja nauttia pesäpallosta</a:t>
            </a:r>
          </a:p>
          <a:p>
            <a:r>
              <a:rPr lang="fi-FI" sz="1800" dirty="0">
                <a:latin typeface="+mn-lt"/>
              </a:rPr>
              <a:t>Kansallispelimme pesäpallo kuuluu kaikille!</a:t>
            </a:r>
          </a:p>
          <a:p>
            <a:endParaRPr lang="fi-FI" sz="1800" dirty="0">
              <a:latin typeface="+mn-lt"/>
            </a:endParaRPr>
          </a:p>
          <a:p>
            <a:r>
              <a:rPr lang="fi-FI" sz="1800" dirty="0">
                <a:latin typeface="+mn-lt"/>
              </a:rPr>
              <a:t>Lisätietoa: </a:t>
            </a:r>
            <a:r>
              <a:rPr lang="fi-FI" sz="1800" b="1" dirty="0">
                <a:latin typeface="+mn-lt"/>
                <a:hlinkClick r:id="rId2"/>
              </a:rPr>
              <a:t>www.pesis.fi/vastuullisuus</a:t>
            </a:r>
            <a:endParaRPr lang="fi-FI" sz="1800" b="1" dirty="0">
              <a:latin typeface="+mn-lt"/>
            </a:endParaRPr>
          </a:p>
        </p:txBody>
      </p:sp>
    </p:spTree>
    <p:extLst>
      <p:ext uri="{BB962C8B-B14F-4D97-AF65-F5344CB8AC3E}">
        <p14:creationId xmlns:p14="http://schemas.microsoft.com/office/powerpoint/2010/main" val="1902046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5E0F2F63-E263-F22E-99D6-B615CD394B8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037" b="14037"/>
          <a:stretch>
            <a:fillRect/>
          </a:stretch>
        </p:blipFill>
        <p:spPr/>
      </p:pic>
      <p:sp>
        <p:nvSpPr>
          <p:cNvPr id="4" name="Otsikko 3">
            <a:extLst>
              <a:ext uri="{FF2B5EF4-FFF2-40B4-BE49-F238E27FC236}">
                <a16:creationId xmlns:a16="http://schemas.microsoft.com/office/drawing/2014/main" id="{3C8FBDC9-7F92-883A-C5A5-50F6AB4DFDE3}"/>
              </a:ext>
            </a:extLst>
          </p:cNvPr>
          <p:cNvSpPr>
            <a:spLocks noGrp="1"/>
          </p:cNvSpPr>
          <p:nvPr>
            <p:ph type="title"/>
          </p:nvPr>
        </p:nvSpPr>
        <p:spPr/>
        <p:txBody>
          <a:bodyPr/>
          <a:lstStyle/>
          <a:p>
            <a:pPr algn="ctr"/>
            <a:r>
              <a:rPr lang="fi-FI" dirty="0"/>
              <a:t>Sisäpelaaja estäjänä</a:t>
            </a:r>
          </a:p>
        </p:txBody>
      </p:sp>
      <p:sp>
        <p:nvSpPr>
          <p:cNvPr id="2" name="Tekstin paikkamerkki 1">
            <a:extLst>
              <a:ext uri="{FF2B5EF4-FFF2-40B4-BE49-F238E27FC236}">
                <a16:creationId xmlns:a16="http://schemas.microsoft.com/office/drawing/2014/main" id="{4BB7BA02-0DE0-E0A8-43E3-004540A71AEC}"/>
              </a:ext>
            </a:extLst>
          </p:cNvPr>
          <p:cNvSpPr>
            <a:spLocks noGrp="1"/>
          </p:cNvSpPr>
          <p:nvPr>
            <p:ph type="body" sz="quarter" idx="12"/>
          </p:nvPr>
        </p:nvSpPr>
        <p:spPr>
          <a:xfrm>
            <a:off x="708016" y="1761942"/>
            <a:ext cx="4649395" cy="4190989"/>
          </a:xfrm>
        </p:spPr>
        <p:txBody>
          <a:bodyPr/>
          <a:lstStyle/>
          <a:p>
            <a:pPr marL="285750" indent="-285750" algn="l">
              <a:buFont typeface="Arial" panose="020B0604020202020204" pitchFamily="34" charset="0"/>
              <a:buChar char="•"/>
            </a:pPr>
            <a:r>
              <a:rPr lang="fi-FI" sz="1800" b="0" i="0" dirty="0">
                <a:solidFill>
                  <a:schemeClr val="tx1"/>
                </a:solidFill>
                <a:effectLst/>
                <a:latin typeface="H5PDroidSans"/>
              </a:rPr>
              <a:t> Mikäli sisäpelaaja estää, joko paikalleen jättäytymällä tai pallon eteen siirtymällä, ulkopelaajaa tai tuomaria, hän palaa.</a:t>
            </a:r>
          </a:p>
          <a:p>
            <a:pPr marL="285750" indent="-285750">
              <a:buFont typeface="Arial" panose="020B0604020202020204" pitchFamily="34" charset="0"/>
              <a:buChar char="•"/>
            </a:pPr>
            <a:r>
              <a:rPr lang="fi-FI" sz="1800" dirty="0">
                <a:solidFill>
                  <a:schemeClr val="tx1"/>
                </a:solidFill>
                <a:latin typeface="H5PDroidSans"/>
              </a:rPr>
              <a:t>Mikäli sisäpelaaja estää ja rikkomuksesta on etua kentällä oleville etenijöille, tuomitsemisvaihtoehdot ovat:</a:t>
            </a:r>
          </a:p>
          <a:p>
            <a:pPr marL="285750" indent="-285750" algn="l">
              <a:buFont typeface="Arial" panose="020B0604020202020204" pitchFamily="34" charset="0"/>
              <a:buChar char="•"/>
            </a:pPr>
            <a:r>
              <a:rPr lang="fi-FI" sz="1800" b="0" i="0" dirty="0">
                <a:solidFill>
                  <a:schemeClr val="tx1"/>
                </a:solidFill>
                <a:effectLst/>
                <a:latin typeface="H5PDroidSans"/>
              </a:rPr>
              <a:t>Etenijän palauttaminen</a:t>
            </a:r>
          </a:p>
          <a:p>
            <a:pPr marL="285750" indent="-285750" algn="l">
              <a:buFont typeface="Arial" panose="020B0604020202020204" pitchFamily="34" charset="0"/>
              <a:buChar char="•"/>
            </a:pPr>
            <a:r>
              <a:rPr lang="fi-FI" sz="1800" b="0" i="0" dirty="0">
                <a:solidFill>
                  <a:schemeClr val="tx1"/>
                </a:solidFill>
                <a:effectLst/>
                <a:latin typeface="H5PDroidSans"/>
              </a:rPr>
              <a:t>Etenemisen mitätöinti</a:t>
            </a:r>
          </a:p>
          <a:p>
            <a:pPr marL="285750" indent="-285750" algn="l">
              <a:buFont typeface="Arial" panose="020B0604020202020204" pitchFamily="34" charset="0"/>
              <a:buChar char="•"/>
            </a:pPr>
            <a:r>
              <a:rPr lang="fi-FI" sz="1800" b="0" i="0" dirty="0">
                <a:solidFill>
                  <a:schemeClr val="tx1"/>
                </a:solidFill>
                <a:effectLst/>
                <a:latin typeface="H5PDroidSans"/>
              </a:rPr>
              <a:t>Etenijän polttaminen</a:t>
            </a:r>
            <a:endParaRPr lang="fi-FI" sz="1800" dirty="0">
              <a:solidFill>
                <a:schemeClr val="tx1"/>
              </a:solidFill>
              <a:latin typeface="H5PDroidSans"/>
            </a:endParaRPr>
          </a:p>
          <a:p>
            <a:pPr marL="285750" indent="-285750" algn="l">
              <a:buFont typeface="Arial" panose="020B0604020202020204" pitchFamily="34" charset="0"/>
              <a:buChar char="•"/>
            </a:pPr>
            <a:r>
              <a:rPr lang="fi-FI" sz="1800" b="0" i="0" dirty="0">
                <a:solidFill>
                  <a:schemeClr val="tx1"/>
                </a:solidFill>
                <a:effectLst/>
                <a:latin typeface="H5PDroidSans"/>
              </a:rPr>
              <a:t>Lyöjän ja etenijän tai etenijöiden polttaminen</a:t>
            </a:r>
          </a:p>
          <a:p>
            <a:pPr marL="285750" indent="-285750" algn="l">
              <a:buFont typeface="Arial" panose="020B0604020202020204" pitchFamily="34" charset="0"/>
              <a:buChar char="•"/>
            </a:pPr>
            <a:r>
              <a:rPr lang="fi-FI" sz="1800" dirty="0">
                <a:solidFill>
                  <a:schemeClr val="tx1"/>
                </a:solidFill>
                <a:latin typeface="H5PDroidSans"/>
              </a:rPr>
              <a:t>L</a:t>
            </a:r>
            <a:r>
              <a:rPr lang="fi-FI" sz="1800" b="0" i="0" dirty="0">
                <a:solidFill>
                  <a:schemeClr val="tx1"/>
                </a:solidFill>
                <a:effectLst/>
                <a:latin typeface="H5PDroidSans"/>
              </a:rPr>
              <a:t>yöjän ja etenijän tai etenijöiden polttaminen sekä takaetenijöiden palauttaminen</a:t>
            </a:r>
          </a:p>
          <a:p>
            <a:endParaRPr lang="fi-FI" dirty="0"/>
          </a:p>
        </p:txBody>
      </p:sp>
      <p:sp>
        <p:nvSpPr>
          <p:cNvPr id="5" name="Dian numeron paikkamerkki 4">
            <a:extLst>
              <a:ext uri="{FF2B5EF4-FFF2-40B4-BE49-F238E27FC236}">
                <a16:creationId xmlns:a16="http://schemas.microsoft.com/office/drawing/2014/main" id="{2EB45F1B-87D3-4DF4-6054-0A9E3055F5F3}"/>
              </a:ext>
            </a:extLst>
          </p:cNvPr>
          <p:cNvSpPr>
            <a:spLocks noGrp="1"/>
          </p:cNvSpPr>
          <p:nvPr>
            <p:ph type="sldNum" sz="quarter" idx="4"/>
          </p:nvPr>
        </p:nvSpPr>
        <p:spPr/>
        <p:txBody>
          <a:bodyPr/>
          <a:lstStyle/>
          <a:p>
            <a:fld id="{9608370A-2412-4745-B600-C478B229E67F}" type="slidenum">
              <a:rPr lang="fi-FI" smtClean="0"/>
              <a:pPr/>
              <a:t>30</a:t>
            </a:fld>
            <a:endParaRPr lang="fi-FI" dirty="0"/>
          </a:p>
        </p:txBody>
      </p:sp>
    </p:spTree>
    <p:extLst>
      <p:ext uri="{BB962C8B-B14F-4D97-AF65-F5344CB8AC3E}">
        <p14:creationId xmlns:p14="http://schemas.microsoft.com/office/powerpoint/2010/main" val="54008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descr="Kuva, joka sisältää kohteen urheilu, henkilö, pelaaja, väkijoukko&#10;&#10;Kuvaus luotu automaattisesti">
            <a:extLst>
              <a:ext uri="{FF2B5EF4-FFF2-40B4-BE49-F238E27FC236}">
                <a16:creationId xmlns:a16="http://schemas.microsoft.com/office/drawing/2014/main" id="{8BBD71DF-57FB-F015-621C-564FD16AAB6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254" r="20254"/>
          <a:stretch>
            <a:fillRect/>
          </a:stretch>
        </p:blipFill>
        <p:spPr/>
      </p:pic>
      <p:sp>
        <p:nvSpPr>
          <p:cNvPr id="8" name="Tekstin paikkamerkki 7">
            <a:extLst>
              <a:ext uri="{FF2B5EF4-FFF2-40B4-BE49-F238E27FC236}">
                <a16:creationId xmlns:a16="http://schemas.microsoft.com/office/drawing/2014/main" id="{324D0DA2-3ADF-6B56-E3C3-7AEBE653068B}"/>
              </a:ext>
            </a:extLst>
          </p:cNvPr>
          <p:cNvSpPr>
            <a:spLocks noGrp="1"/>
          </p:cNvSpPr>
          <p:nvPr>
            <p:ph type="body" sz="quarter" idx="14"/>
          </p:nvPr>
        </p:nvSpPr>
        <p:spPr>
          <a:xfrm>
            <a:off x="373224" y="1033379"/>
            <a:ext cx="5411755" cy="5182167"/>
          </a:xfrm>
        </p:spPr>
        <p:txBody>
          <a:bodyPr/>
          <a:lstStyle/>
          <a:p>
            <a:pPr algn="l">
              <a:buFont typeface="Arial" panose="020B0604020202020204" pitchFamily="34" charset="0"/>
              <a:buChar char="•"/>
            </a:pPr>
            <a:r>
              <a:rPr lang="fi-FI" sz="1800" b="0" i="0" dirty="0">
                <a:solidFill>
                  <a:srgbClr val="FFFFFF"/>
                </a:solidFill>
                <a:effectLst/>
                <a:latin typeface="H5PDroidSans"/>
              </a:rPr>
              <a:t> Lyöjän on voitava lyödä vapaasti haluamaansa sallittuun suuntaan varsinaiselle pelialueelle.</a:t>
            </a:r>
            <a:endParaRPr lang="fi-FI" sz="1800" b="0" i="0" dirty="0">
              <a:solidFill>
                <a:srgbClr val="323232"/>
              </a:solidFill>
              <a:effectLst/>
              <a:latin typeface="H5PDroidSans"/>
            </a:endParaRPr>
          </a:p>
          <a:p>
            <a:pPr algn="l">
              <a:buFont typeface="Arial" panose="020B0604020202020204" pitchFamily="34" charset="0"/>
              <a:buChar char="•"/>
            </a:pPr>
            <a:r>
              <a:rPr lang="fi-FI" sz="1800" b="0" i="0" dirty="0">
                <a:solidFill>
                  <a:srgbClr val="FFFFFF"/>
                </a:solidFill>
                <a:effectLst/>
                <a:latin typeface="H5PDroidSans"/>
              </a:rPr>
              <a:t> Väistämisen jälkeen lukkarin on sijoituttava lyöntihetkellä siten, että hän ei ole lyöntisektorissa. Rikkeen tapahtuessa tuomitaan lyöjälle ja aktiivisille etenijöille vapaataival.</a:t>
            </a:r>
          </a:p>
          <a:p>
            <a:pPr lvl="1"/>
            <a:r>
              <a:rPr lang="fi-FI" sz="1600" dirty="0">
                <a:solidFill>
                  <a:srgbClr val="FFFFFF"/>
                </a:solidFill>
                <a:latin typeface="H5PDroidSans"/>
              </a:rPr>
              <a:t>Mikä on tässä tarkoitettu rike? Syyllistyykö lukkari estämiseen jos oikean puolen lyöjä lyö koukkunäpin, lukkari on lyöntihetkellä kakkosrajan päällä eikä hae palloa?</a:t>
            </a:r>
          </a:p>
          <a:p>
            <a:pPr lvl="1"/>
            <a:endParaRPr lang="fi-FI" sz="1600" b="0" i="0" dirty="0">
              <a:solidFill>
                <a:srgbClr val="FFFFFF"/>
              </a:solidFill>
              <a:effectLst/>
              <a:latin typeface="H5PDroidSans"/>
            </a:endParaRPr>
          </a:p>
          <a:p>
            <a:pPr lvl="1"/>
            <a:r>
              <a:rPr lang="fi-FI" sz="1600" dirty="0">
                <a:solidFill>
                  <a:srgbClr val="FFFFFF"/>
                </a:solidFill>
                <a:latin typeface="H5PDroidSans"/>
              </a:rPr>
              <a:t>Lyöjän on saatava lyödä haluamaansa sallittuun suuntaan, toteutuuko ym. esimerkissä?</a:t>
            </a:r>
            <a:endParaRPr lang="fi-FI" sz="1600" b="0" i="0" dirty="0">
              <a:solidFill>
                <a:srgbClr val="323232"/>
              </a:solidFill>
              <a:effectLst/>
              <a:latin typeface="H5PDroidSans"/>
            </a:endParaRPr>
          </a:p>
          <a:p>
            <a:pPr algn="l">
              <a:buFont typeface="Arial" panose="020B0604020202020204" pitchFamily="34" charset="0"/>
              <a:buChar char="•"/>
            </a:pPr>
            <a:r>
              <a:rPr lang="fi-FI" sz="1800" b="0" i="0" dirty="0">
                <a:solidFill>
                  <a:srgbClr val="FFFFFF"/>
                </a:solidFill>
                <a:effectLst/>
                <a:latin typeface="H5PDroidSans"/>
              </a:rPr>
              <a:t> Mikäli lukkari koskettaa syötettyä palloa sen jälkeen, kun pallo on irronnut lukkariin kädestä syöttöön, ennen kuin lyöjä on lyönyt tai pallo on pudonnut maahan, saavat lyöjä ja kaikki kentällä olevat etenijät vapaataivaloikeuden.</a:t>
            </a:r>
            <a:endParaRPr lang="fi-FI" sz="1800" b="0" i="0" dirty="0">
              <a:solidFill>
                <a:srgbClr val="323232"/>
              </a:solidFill>
              <a:effectLst/>
              <a:latin typeface="H5PDroidSans"/>
            </a:endParaRPr>
          </a:p>
          <a:p>
            <a:endParaRPr lang="fi-FI" dirty="0"/>
          </a:p>
          <a:p>
            <a:endParaRPr lang="fi-FI" dirty="0"/>
          </a:p>
        </p:txBody>
      </p:sp>
      <p:sp>
        <p:nvSpPr>
          <p:cNvPr id="6" name="Otsikko 5">
            <a:extLst>
              <a:ext uri="{FF2B5EF4-FFF2-40B4-BE49-F238E27FC236}">
                <a16:creationId xmlns:a16="http://schemas.microsoft.com/office/drawing/2014/main" id="{77FB124B-5D70-ED4A-F152-5357BA6F5EDF}"/>
              </a:ext>
            </a:extLst>
          </p:cNvPr>
          <p:cNvSpPr>
            <a:spLocks noGrp="1"/>
          </p:cNvSpPr>
          <p:nvPr>
            <p:ph type="title"/>
          </p:nvPr>
        </p:nvSpPr>
        <p:spPr>
          <a:xfrm>
            <a:off x="679627" y="34597"/>
            <a:ext cx="4649395" cy="1260039"/>
          </a:xfrm>
        </p:spPr>
        <p:txBody>
          <a:bodyPr/>
          <a:lstStyle/>
          <a:p>
            <a:pPr algn="ctr"/>
            <a:r>
              <a:rPr lang="fi-FI" dirty="0"/>
              <a:t>Lukkari estäjänä</a:t>
            </a:r>
          </a:p>
        </p:txBody>
      </p:sp>
      <p:sp>
        <p:nvSpPr>
          <p:cNvPr id="5" name="Dian numeron paikkamerkki 4">
            <a:extLst>
              <a:ext uri="{FF2B5EF4-FFF2-40B4-BE49-F238E27FC236}">
                <a16:creationId xmlns:a16="http://schemas.microsoft.com/office/drawing/2014/main" id="{E2921AFB-B219-EBB0-1979-C9D26942D521}"/>
              </a:ext>
            </a:extLst>
          </p:cNvPr>
          <p:cNvSpPr>
            <a:spLocks noGrp="1"/>
          </p:cNvSpPr>
          <p:nvPr>
            <p:ph type="sldNum" sz="quarter" idx="4"/>
          </p:nvPr>
        </p:nvSpPr>
        <p:spPr/>
        <p:txBody>
          <a:bodyPr/>
          <a:lstStyle/>
          <a:p>
            <a:fld id="{9608370A-2412-4745-B600-C478B229E67F}" type="slidenum">
              <a:rPr lang="fi-FI" smtClean="0"/>
              <a:pPr/>
              <a:t>31</a:t>
            </a:fld>
            <a:endParaRPr lang="fi-FI" dirty="0"/>
          </a:p>
        </p:txBody>
      </p:sp>
    </p:spTree>
    <p:extLst>
      <p:ext uri="{BB962C8B-B14F-4D97-AF65-F5344CB8AC3E}">
        <p14:creationId xmlns:p14="http://schemas.microsoft.com/office/powerpoint/2010/main" val="246057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piha-, maa, urheilu, jalkineet&#10;&#10;Kuvaus luotu automaattisesti">
            <a:extLst>
              <a:ext uri="{FF2B5EF4-FFF2-40B4-BE49-F238E27FC236}">
                <a16:creationId xmlns:a16="http://schemas.microsoft.com/office/drawing/2014/main" id="{8C822DAD-A30F-DF4C-B99A-B96F27EBE6D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67" r="20367"/>
          <a:stretch>
            <a:fillRect/>
          </a:stretch>
        </p:blipFill>
        <p:spPr/>
      </p:pic>
      <p:sp>
        <p:nvSpPr>
          <p:cNvPr id="7" name="Otsikko 6">
            <a:extLst>
              <a:ext uri="{FF2B5EF4-FFF2-40B4-BE49-F238E27FC236}">
                <a16:creationId xmlns:a16="http://schemas.microsoft.com/office/drawing/2014/main" id="{CC3BA594-56B5-C1F0-1B99-06CC358078B2}"/>
              </a:ext>
            </a:extLst>
          </p:cNvPr>
          <p:cNvSpPr>
            <a:spLocks noGrp="1"/>
          </p:cNvSpPr>
          <p:nvPr>
            <p:ph type="title"/>
          </p:nvPr>
        </p:nvSpPr>
        <p:spPr/>
        <p:txBody>
          <a:bodyPr/>
          <a:lstStyle/>
          <a:p>
            <a:pPr algn="ctr"/>
            <a:r>
              <a:rPr lang="fi-FI" dirty="0"/>
              <a:t>Estämistuomion muodostaminen</a:t>
            </a:r>
          </a:p>
        </p:txBody>
      </p:sp>
      <p:sp>
        <p:nvSpPr>
          <p:cNvPr id="8" name="Tekstin paikkamerkki 7">
            <a:extLst>
              <a:ext uri="{FF2B5EF4-FFF2-40B4-BE49-F238E27FC236}">
                <a16:creationId xmlns:a16="http://schemas.microsoft.com/office/drawing/2014/main" id="{7602A1EA-7136-BBCD-250B-616D7627BDB5}"/>
              </a:ext>
            </a:extLst>
          </p:cNvPr>
          <p:cNvSpPr>
            <a:spLocks noGrp="1"/>
          </p:cNvSpPr>
          <p:nvPr>
            <p:ph type="body" sz="quarter" idx="12"/>
          </p:nvPr>
        </p:nvSpPr>
        <p:spPr/>
        <p:txBody>
          <a:bodyPr/>
          <a:lstStyle/>
          <a:p>
            <a:pPr marL="285750" indent="-285750">
              <a:buFont typeface="Arial" panose="020B0604020202020204" pitchFamily="34" charset="0"/>
              <a:buChar char="•"/>
            </a:pPr>
            <a:r>
              <a:rPr lang="fi-FI" dirty="0">
                <a:latin typeface="+mn-lt"/>
              </a:rPr>
              <a:t>Häiritsikö toisen osapuolen toiminta aktiivista pelitekoa suorittavaa pelaajaa</a:t>
            </a:r>
          </a:p>
          <a:p>
            <a:pPr marL="645750" lvl="1" indent="-285750"/>
            <a:r>
              <a:rPr lang="fi-FI" dirty="0">
                <a:latin typeface="+mn-lt"/>
              </a:rPr>
              <a:t>Jos ei, peli jatkuu</a:t>
            </a:r>
          </a:p>
          <a:p>
            <a:pPr marL="645750" lvl="1" indent="-285750"/>
            <a:r>
              <a:rPr lang="fi-FI" dirty="0">
                <a:latin typeface="+mn-lt"/>
              </a:rPr>
              <a:t>Jos häiritsi, siirrytään eteenpäin</a:t>
            </a:r>
          </a:p>
          <a:p>
            <a:pPr lvl="1" indent="0">
              <a:buNone/>
            </a:pPr>
            <a:endParaRPr lang="fi-FI" dirty="0">
              <a:latin typeface="+mn-lt"/>
            </a:endParaRPr>
          </a:p>
          <a:p>
            <a:pPr marL="285750" indent="-285750">
              <a:buFont typeface="Arial" panose="020B0604020202020204" pitchFamily="34" charset="0"/>
              <a:buChar char="•"/>
            </a:pPr>
            <a:r>
              <a:rPr lang="fi-FI" dirty="0">
                <a:latin typeface="+mn-lt"/>
              </a:rPr>
              <a:t>Ketkä olivat tilanteessa osallisia ja mitkä olivat heidän oikeutensa</a:t>
            </a:r>
          </a:p>
          <a:p>
            <a:pPr marL="645750" lvl="1" indent="-285750"/>
            <a:r>
              <a:rPr lang="fi-FI" dirty="0">
                <a:latin typeface="+mn-lt"/>
              </a:rPr>
              <a:t>Palloa tavoitteleva ulkopelaaja ja kärkietenijä</a:t>
            </a:r>
          </a:p>
          <a:p>
            <a:pPr lvl="1" indent="0">
              <a:buNone/>
            </a:pPr>
            <a:r>
              <a:rPr lang="fi-FI" dirty="0">
                <a:latin typeface="+mn-lt"/>
                <a:sym typeface="Wingdings" panose="05000000000000000000" pitchFamily="2" charset="2"/>
              </a:rPr>
              <a:t>        No </a:t>
            </a:r>
            <a:r>
              <a:rPr lang="fi-FI" dirty="0" err="1">
                <a:latin typeface="+mn-lt"/>
                <a:sym typeface="Wingdings" panose="05000000000000000000" pitchFamily="2" charset="2"/>
              </a:rPr>
              <a:t>call</a:t>
            </a:r>
            <a:endParaRPr lang="fi-FI" dirty="0">
              <a:latin typeface="+mn-lt"/>
              <a:sym typeface="Wingdings" panose="05000000000000000000" pitchFamily="2" charset="2"/>
            </a:endParaRPr>
          </a:p>
          <a:p>
            <a:pPr marL="645750" lvl="1" indent="-285750"/>
            <a:r>
              <a:rPr lang="fi-FI" dirty="0">
                <a:latin typeface="+mn-lt"/>
                <a:sym typeface="Wingdings" panose="05000000000000000000" pitchFamily="2" charset="2"/>
              </a:rPr>
              <a:t>Palloa tavoitteleva ulkopelaaja ja kärjen takana etenevä etenijä </a:t>
            </a:r>
          </a:p>
          <a:p>
            <a:pPr lvl="1" indent="0">
              <a:buNone/>
            </a:pPr>
            <a:r>
              <a:rPr lang="fi-FI" dirty="0">
                <a:latin typeface="+mn-lt"/>
                <a:sym typeface="Wingdings" panose="05000000000000000000" pitchFamily="2" charset="2"/>
              </a:rPr>
              <a:t>        Sisäpelaajan estäminen</a:t>
            </a:r>
          </a:p>
          <a:p>
            <a:pPr marL="645750" lvl="1" indent="-285750"/>
            <a:r>
              <a:rPr lang="fi-FI" dirty="0">
                <a:latin typeface="+mn-lt"/>
                <a:sym typeface="Wingdings" panose="05000000000000000000" pitchFamily="2" charset="2"/>
              </a:rPr>
              <a:t>Palloa tavoittelematon ulkopelaaja ja etenijä </a:t>
            </a:r>
          </a:p>
          <a:p>
            <a:pPr lvl="1" indent="0">
              <a:buNone/>
            </a:pPr>
            <a:r>
              <a:rPr lang="fi-FI" dirty="0">
                <a:latin typeface="+mn-lt"/>
                <a:sym typeface="Wingdings" panose="05000000000000000000" pitchFamily="2" charset="2"/>
              </a:rPr>
              <a:t>        Ulkopelaajan estäminen</a:t>
            </a:r>
          </a:p>
          <a:p>
            <a:pPr lvl="1" indent="0">
              <a:buNone/>
            </a:pPr>
            <a:endParaRPr lang="fi-FI" dirty="0">
              <a:latin typeface="+mn-lt"/>
              <a:sym typeface="Wingdings" panose="05000000000000000000" pitchFamily="2" charset="2"/>
            </a:endParaRPr>
          </a:p>
        </p:txBody>
      </p:sp>
      <p:sp>
        <p:nvSpPr>
          <p:cNvPr id="6" name="Dian numeron paikkamerkki 5">
            <a:extLst>
              <a:ext uri="{FF2B5EF4-FFF2-40B4-BE49-F238E27FC236}">
                <a16:creationId xmlns:a16="http://schemas.microsoft.com/office/drawing/2014/main" id="{3984D447-CABC-2D94-DBFE-20421B502D69}"/>
              </a:ext>
            </a:extLst>
          </p:cNvPr>
          <p:cNvSpPr>
            <a:spLocks noGrp="1"/>
          </p:cNvSpPr>
          <p:nvPr>
            <p:ph type="sldNum" sz="quarter" idx="4"/>
          </p:nvPr>
        </p:nvSpPr>
        <p:spPr/>
        <p:txBody>
          <a:bodyPr/>
          <a:lstStyle/>
          <a:p>
            <a:fld id="{9608370A-2412-4745-B600-C478B229E67F}" type="slidenum">
              <a:rPr lang="fi-FI" smtClean="0"/>
              <a:pPr/>
              <a:t>32</a:t>
            </a:fld>
            <a:endParaRPr lang="fi-FI" dirty="0"/>
          </a:p>
        </p:txBody>
      </p:sp>
    </p:spTree>
    <p:extLst>
      <p:ext uri="{BB962C8B-B14F-4D97-AF65-F5344CB8AC3E}">
        <p14:creationId xmlns:p14="http://schemas.microsoft.com/office/powerpoint/2010/main" val="175553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tsikko 12">
            <a:extLst>
              <a:ext uri="{FF2B5EF4-FFF2-40B4-BE49-F238E27FC236}">
                <a16:creationId xmlns:a16="http://schemas.microsoft.com/office/drawing/2014/main" id="{45572D13-5AF2-382F-FA98-7E2F38432CAA}"/>
              </a:ext>
            </a:extLst>
          </p:cNvPr>
          <p:cNvSpPr>
            <a:spLocks noGrp="1"/>
          </p:cNvSpPr>
          <p:nvPr>
            <p:ph type="title"/>
          </p:nvPr>
        </p:nvSpPr>
        <p:spPr>
          <a:xfrm>
            <a:off x="411096" y="625682"/>
            <a:ext cx="4485861" cy="1088136"/>
          </a:xfrm>
        </p:spPr>
        <p:txBody>
          <a:bodyPr vert="horz" lIns="91440" tIns="45720" rIns="91440" bIns="45720" rtlCol="0" anchor="b">
            <a:normAutofit/>
          </a:bodyPr>
          <a:lstStyle/>
          <a:p>
            <a:r>
              <a:rPr lang="en-US" sz="3400" dirty="0" err="1">
                <a:solidFill>
                  <a:schemeClr val="tx1"/>
                </a:solidFill>
                <a:latin typeface="+mj-lt"/>
                <a:ea typeface="+mj-ea"/>
                <a:cs typeface="+mj-cs"/>
              </a:rPr>
              <a:t>Estämistuomion</a:t>
            </a:r>
            <a:r>
              <a:rPr lang="en-US" sz="3400" dirty="0">
                <a:solidFill>
                  <a:schemeClr val="tx1"/>
                </a:solidFill>
                <a:latin typeface="+mj-lt"/>
                <a:ea typeface="+mj-ea"/>
                <a:cs typeface="+mj-cs"/>
              </a:rPr>
              <a:t> </a:t>
            </a:r>
            <a:r>
              <a:rPr lang="en-US" sz="3400" dirty="0" err="1">
                <a:solidFill>
                  <a:schemeClr val="tx1"/>
                </a:solidFill>
                <a:latin typeface="+mj-lt"/>
                <a:ea typeface="+mj-ea"/>
                <a:cs typeface="+mj-cs"/>
              </a:rPr>
              <a:t>muodostaminen</a:t>
            </a:r>
            <a:endParaRPr lang="en-US" sz="3400" dirty="0">
              <a:solidFill>
                <a:schemeClr val="tx1"/>
              </a:solidFill>
              <a:latin typeface="+mj-lt"/>
              <a:ea typeface="+mj-ea"/>
              <a:cs typeface="+mj-cs"/>
            </a:endParaRPr>
          </a:p>
        </p:txBody>
      </p:sp>
      <p:sp>
        <p:nvSpPr>
          <p:cNvPr id="32" name="Rectangle 2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2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Tekstin paikkamerkki 13">
            <a:extLst>
              <a:ext uri="{FF2B5EF4-FFF2-40B4-BE49-F238E27FC236}">
                <a16:creationId xmlns:a16="http://schemas.microsoft.com/office/drawing/2014/main" id="{EC31F359-FD47-BB50-A089-757AE1DB4276}"/>
              </a:ext>
            </a:extLst>
          </p:cNvPr>
          <p:cNvSpPr>
            <a:spLocks noGrp="1"/>
          </p:cNvSpPr>
          <p:nvPr>
            <p:ph type="body" sz="quarter" idx="12"/>
          </p:nvPr>
        </p:nvSpPr>
        <p:spPr>
          <a:xfrm>
            <a:off x="411479" y="1866123"/>
            <a:ext cx="4692366" cy="4855352"/>
          </a:xfrm>
        </p:spPr>
        <p:txBody>
          <a:bodyPr vert="horz" lIns="91440" tIns="45720" rIns="91440" bIns="45720" rtlCol="0" anchor="t">
            <a:noAutofit/>
          </a:bodyPr>
          <a:lstStyle/>
          <a:p>
            <a:pPr marL="285750" indent="-228600">
              <a:buFont typeface="Arial" panose="020B0604020202020204" pitchFamily="34" charset="0"/>
              <a:buChar char="•"/>
            </a:pPr>
            <a:r>
              <a:rPr lang="en-US" sz="1400" b="1" dirty="0" err="1">
                <a:solidFill>
                  <a:schemeClr val="tx1"/>
                </a:solidFill>
                <a:latin typeface="+mn-lt"/>
                <a:ea typeface="+mn-ea"/>
                <a:cs typeface="+mn-cs"/>
              </a:rPr>
              <a:t>Miten</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tilanne</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ratkaistaan</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jotta</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estämisellä</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saatu</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etu</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poistetaan</a:t>
            </a:r>
            <a:r>
              <a:rPr lang="en-US" sz="1400" b="1" dirty="0">
                <a:solidFill>
                  <a:schemeClr val="tx1"/>
                </a:solidFill>
                <a:latin typeface="+mn-lt"/>
                <a:ea typeface="+mn-ea"/>
                <a:cs typeface="+mn-cs"/>
              </a:rPr>
              <a:t>?</a:t>
            </a:r>
          </a:p>
          <a:p>
            <a:pPr marL="645750" lvl="1" indent="-228600">
              <a:lnSpc>
                <a:spcPct val="90000"/>
              </a:lnSpc>
            </a:pPr>
            <a:r>
              <a:rPr lang="en-US" dirty="0" err="1">
                <a:latin typeface="+mn-lt"/>
                <a:cs typeface="+mn-cs"/>
              </a:rPr>
              <a:t>Sisäpelaajan</a:t>
            </a:r>
            <a:r>
              <a:rPr lang="en-US" dirty="0">
                <a:latin typeface="+mn-lt"/>
                <a:cs typeface="+mn-cs"/>
              </a:rPr>
              <a:t> </a:t>
            </a:r>
            <a:r>
              <a:rPr lang="en-US" dirty="0" err="1">
                <a:latin typeface="+mn-lt"/>
                <a:cs typeface="+mn-cs"/>
              </a:rPr>
              <a:t>estäminen</a:t>
            </a:r>
            <a:r>
              <a:rPr lang="en-US" dirty="0">
                <a:latin typeface="+mn-lt"/>
                <a:cs typeface="+mn-cs"/>
              </a:rPr>
              <a:t>:</a:t>
            </a:r>
          </a:p>
          <a:p>
            <a:pPr marL="876600" lvl="2" indent="-228600">
              <a:lnSpc>
                <a:spcPct val="90000"/>
              </a:lnSpc>
            </a:pPr>
            <a:r>
              <a:rPr lang="en-US" sz="1400" dirty="0" err="1">
                <a:solidFill>
                  <a:schemeClr val="tx1"/>
                </a:solidFill>
                <a:latin typeface="+mn-lt"/>
                <a:cs typeface="+mn-cs"/>
              </a:rPr>
              <a:t>Poltetaan</a:t>
            </a:r>
            <a:r>
              <a:rPr lang="en-US" sz="1400" dirty="0">
                <a:solidFill>
                  <a:schemeClr val="tx1"/>
                </a:solidFill>
                <a:latin typeface="+mn-lt"/>
                <a:cs typeface="+mn-cs"/>
              </a:rPr>
              <a:t> </a:t>
            </a:r>
            <a:r>
              <a:rPr lang="en-US" sz="1400" dirty="0" err="1">
                <a:solidFill>
                  <a:schemeClr val="tx1"/>
                </a:solidFill>
                <a:latin typeface="+mn-lt"/>
                <a:cs typeface="+mn-cs"/>
              </a:rPr>
              <a:t>estäjä</a:t>
            </a:r>
            <a:r>
              <a:rPr lang="en-US" sz="1400" dirty="0">
                <a:solidFill>
                  <a:schemeClr val="tx1"/>
                </a:solidFill>
                <a:latin typeface="+mn-lt"/>
                <a:cs typeface="+mn-cs"/>
              </a:rPr>
              <a:t> </a:t>
            </a:r>
          </a:p>
          <a:p>
            <a:pPr marL="876600" lvl="2" indent="-228600">
              <a:lnSpc>
                <a:spcPct val="90000"/>
              </a:lnSpc>
            </a:pPr>
            <a:r>
              <a:rPr lang="en-US" sz="1400" dirty="0" err="1">
                <a:solidFill>
                  <a:schemeClr val="tx1"/>
                </a:solidFill>
                <a:latin typeface="+mn-lt"/>
                <a:cs typeface="+mn-cs"/>
              </a:rPr>
              <a:t>Olisiko</a:t>
            </a:r>
            <a:r>
              <a:rPr lang="en-US" sz="1400" dirty="0">
                <a:solidFill>
                  <a:schemeClr val="tx1"/>
                </a:solidFill>
                <a:latin typeface="+mn-lt"/>
                <a:cs typeface="+mn-cs"/>
              </a:rPr>
              <a:t> </a:t>
            </a:r>
            <a:r>
              <a:rPr lang="en-US" sz="1400" dirty="0" err="1">
                <a:solidFill>
                  <a:schemeClr val="tx1"/>
                </a:solidFill>
                <a:latin typeface="+mn-lt"/>
                <a:cs typeface="+mn-cs"/>
              </a:rPr>
              <a:t>ulkopelaajalla</a:t>
            </a:r>
            <a:r>
              <a:rPr lang="en-US" sz="1400" dirty="0">
                <a:solidFill>
                  <a:schemeClr val="tx1"/>
                </a:solidFill>
                <a:latin typeface="+mn-lt"/>
                <a:cs typeface="+mn-cs"/>
              </a:rPr>
              <a:t> </a:t>
            </a:r>
            <a:r>
              <a:rPr lang="en-US" sz="1400" dirty="0" err="1">
                <a:solidFill>
                  <a:schemeClr val="tx1"/>
                </a:solidFill>
                <a:latin typeface="+mn-lt"/>
                <a:cs typeface="+mn-cs"/>
              </a:rPr>
              <a:t>ilman</a:t>
            </a:r>
            <a:r>
              <a:rPr lang="en-US" sz="1400" dirty="0">
                <a:solidFill>
                  <a:schemeClr val="tx1"/>
                </a:solidFill>
                <a:latin typeface="+mn-lt"/>
                <a:cs typeface="+mn-cs"/>
              </a:rPr>
              <a:t> </a:t>
            </a:r>
            <a:r>
              <a:rPr lang="en-US" sz="1400" dirty="0" err="1">
                <a:solidFill>
                  <a:schemeClr val="tx1"/>
                </a:solidFill>
                <a:latin typeface="+mn-lt"/>
                <a:cs typeface="+mn-cs"/>
              </a:rPr>
              <a:t>estämistä</a:t>
            </a:r>
            <a:r>
              <a:rPr lang="en-US" sz="1400" dirty="0">
                <a:solidFill>
                  <a:schemeClr val="tx1"/>
                </a:solidFill>
                <a:latin typeface="+mn-lt"/>
                <a:cs typeface="+mn-cs"/>
              </a:rPr>
              <a:t> </a:t>
            </a:r>
            <a:r>
              <a:rPr lang="en-US" sz="1400" dirty="0" err="1">
                <a:solidFill>
                  <a:schemeClr val="tx1"/>
                </a:solidFill>
                <a:latin typeface="+mn-lt"/>
                <a:cs typeface="+mn-cs"/>
              </a:rPr>
              <a:t>ollut</a:t>
            </a:r>
            <a:r>
              <a:rPr lang="en-US" sz="1400" dirty="0">
                <a:solidFill>
                  <a:schemeClr val="tx1"/>
                </a:solidFill>
                <a:latin typeface="+mn-lt"/>
                <a:cs typeface="+mn-cs"/>
              </a:rPr>
              <a:t> </a:t>
            </a:r>
            <a:r>
              <a:rPr lang="en-US" sz="1400" dirty="0" err="1">
                <a:solidFill>
                  <a:schemeClr val="tx1"/>
                </a:solidFill>
                <a:latin typeface="+mn-lt"/>
                <a:cs typeface="+mn-cs"/>
              </a:rPr>
              <a:t>mahdollisuus</a:t>
            </a:r>
            <a:r>
              <a:rPr lang="en-US" sz="1400" dirty="0">
                <a:solidFill>
                  <a:schemeClr val="tx1"/>
                </a:solidFill>
                <a:latin typeface="+mn-lt"/>
                <a:cs typeface="+mn-cs"/>
              </a:rPr>
              <a:t> </a:t>
            </a:r>
            <a:r>
              <a:rPr lang="en-US" sz="1400" dirty="0" err="1">
                <a:solidFill>
                  <a:schemeClr val="tx1"/>
                </a:solidFill>
                <a:latin typeface="+mn-lt"/>
                <a:cs typeface="+mn-cs"/>
              </a:rPr>
              <a:t>tehdä</a:t>
            </a:r>
            <a:r>
              <a:rPr lang="en-US" sz="1400" dirty="0">
                <a:solidFill>
                  <a:schemeClr val="tx1"/>
                </a:solidFill>
                <a:latin typeface="+mn-lt"/>
                <a:cs typeface="+mn-cs"/>
              </a:rPr>
              <a:t> palo? Jos </a:t>
            </a:r>
            <a:r>
              <a:rPr lang="en-US" sz="1400" dirty="0" err="1">
                <a:solidFill>
                  <a:schemeClr val="tx1"/>
                </a:solidFill>
                <a:latin typeface="+mn-lt"/>
                <a:cs typeface="+mn-cs"/>
              </a:rPr>
              <a:t>olisi</a:t>
            </a:r>
            <a:r>
              <a:rPr lang="en-US" sz="1400" dirty="0">
                <a:solidFill>
                  <a:schemeClr val="tx1"/>
                </a:solidFill>
                <a:latin typeface="+mn-lt"/>
                <a:cs typeface="+mn-cs"/>
              </a:rPr>
              <a:t>, </a:t>
            </a:r>
            <a:r>
              <a:rPr lang="en-US" sz="1400" dirty="0" err="1">
                <a:solidFill>
                  <a:schemeClr val="tx1"/>
                </a:solidFill>
                <a:latin typeface="+mn-lt"/>
                <a:cs typeface="+mn-cs"/>
              </a:rPr>
              <a:t>poltetaan</a:t>
            </a:r>
            <a:r>
              <a:rPr lang="en-US" sz="1400" dirty="0">
                <a:solidFill>
                  <a:schemeClr val="tx1"/>
                </a:solidFill>
                <a:latin typeface="+mn-lt"/>
                <a:cs typeface="+mn-cs"/>
              </a:rPr>
              <a:t> se </a:t>
            </a:r>
            <a:r>
              <a:rPr lang="en-US" sz="1400" dirty="0" err="1">
                <a:solidFill>
                  <a:schemeClr val="tx1"/>
                </a:solidFill>
                <a:latin typeface="+mn-lt"/>
                <a:cs typeface="+mn-cs"/>
              </a:rPr>
              <a:t>etenijä</a:t>
            </a:r>
            <a:r>
              <a:rPr lang="en-US" sz="1400" dirty="0">
                <a:solidFill>
                  <a:schemeClr val="tx1"/>
                </a:solidFill>
                <a:latin typeface="+mn-lt"/>
                <a:cs typeface="+mn-cs"/>
              </a:rPr>
              <a:t>. Jos </a:t>
            </a:r>
            <a:r>
              <a:rPr lang="en-US" sz="1400" dirty="0" err="1">
                <a:solidFill>
                  <a:schemeClr val="tx1"/>
                </a:solidFill>
                <a:latin typeface="+mn-lt"/>
                <a:cs typeface="+mn-cs"/>
              </a:rPr>
              <a:t>ei</a:t>
            </a:r>
            <a:r>
              <a:rPr lang="en-US" sz="1400" dirty="0">
                <a:solidFill>
                  <a:schemeClr val="tx1"/>
                </a:solidFill>
                <a:latin typeface="+mn-lt"/>
                <a:cs typeface="+mn-cs"/>
              </a:rPr>
              <a:t>, </a:t>
            </a:r>
            <a:r>
              <a:rPr lang="en-US" sz="1400" dirty="0" err="1">
                <a:solidFill>
                  <a:schemeClr val="tx1"/>
                </a:solidFill>
                <a:latin typeface="+mn-lt"/>
                <a:cs typeface="+mn-cs"/>
              </a:rPr>
              <a:t>siirrytään</a:t>
            </a:r>
            <a:r>
              <a:rPr lang="en-US" sz="1400" dirty="0">
                <a:solidFill>
                  <a:schemeClr val="tx1"/>
                </a:solidFill>
                <a:latin typeface="+mn-lt"/>
                <a:cs typeface="+mn-cs"/>
              </a:rPr>
              <a:t> </a:t>
            </a:r>
            <a:r>
              <a:rPr lang="en-US" sz="1400" dirty="0" err="1">
                <a:solidFill>
                  <a:schemeClr val="tx1"/>
                </a:solidFill>
                <a:latin typeface="+mn-lt"/>
                <a:cs typeface="+mn-cs"/>
              </a:rPr>
              <a:t>kohtaan</a:t>
            </a:r>
            <a:r>
              <a:rPr lang="en-US" sz="1400" dirty="0">
                <a:solidFill>
                  <a:schemeClr val="tx1"/>
                </a:solidFill>
                <a:latin typeface="+mn-lt"/>
                <a:cs typeface="+mn-cs"/>
              </a:rPr>
              <a:t> 3</a:t>
            </a:r>
          </a:p>
          <a:p>
            <a:pPr marL="876600" lvl="2" indent="-228600">
              <a:lnSpc>
                <a:spcPct val="90000"/>
              </a:lnSpc>
            </a:pPr>
            <a:r>
              <a:rPr lang="en-US" sz="1400" dirty="0" err="1">
                <a:solidFill>
                  <a:schemeClr val="tx1"/>
                </a:solidFill>
                <a:latin typeface="+mn-lt"/>
                <a:cs typeface="+mn-cs"/>
              </a:rPr>
              <a:t>Estämistilanteessa</a:t>
            </a:r>
            <a:r>
              <a:rPr lang="en-US" sz="1400" dirty="0">
                <a:solidFill>
                  <a:schemeClr val="tx1"/>
                </a:solidFill>
                <a:latin typeface="+mn-lt"/>
                <a:cs typeface="+mn-cs"/>
              </a:rPr>
              <a:t> </a:t>
            </a:r>
            <a:r>
              <a:rPr lang="en-US" sz="1400" dirty="0" err="1">
                <a:solidFill>
                  <a:schemeClr val="tx1"/>
                </a:solidFill>
                <a:latin typeface="+mn-lt"/>
                <a:cs typeface="+mn-cs"/>
              </a:rPr>
              <a:t>sisäjoukkue</a:t>
            </a:r>
            <a:r>
              <a:rPr lang="en-US" sz="1400" dirty="0">
                <a:solidFill>
                  <a:schemeClr val="tx1"/>
                </a:solidFill>
                <a:latin typeface="+mn-lt"/>
                <a:cs typeface="+mn-cs"/>
              </a:rPr>
              <a:t> </a:t>
            </a:r>
            <a:r>
              <a:rPr lang="en-US" sz="1400" dirty="0" err="1">
                <a:solidFill>
                  <a:schemeClr val="tx1"/>
                </a:solidFill>
                <a:latin typeface="+mn-lt"/>
                <a:cs typeface="+mn-cs"/>
              </a:rPr>
              <a:t>ei</a:t>
            </a:r>
            <a:r>
              <a:rPr lang="en-US" sz="1400" dirty="0">
                <a:solidFill>
                  <a:schemeClr val="tx1"/>
                </a:solidFill>
                <a:latin typeface="+mn-lt"/>
                <a:cs typeface="+mn-cs"/>
              </a:rPr>
              <a:t> </a:t>
            </a:r>
            <a:r>
              <a:rPr lang="en-US" sz="1400" dirty="0" err="1">
                <a:solidFill>
                  <a:schemeClr val="tx1"/>
                </a:solidFill>
                <a:latin typeface="+mn-lt"/>
                <a:cs typeface="+mn-cs"/>
              </a:rPr>
              <a:t>voi</a:t>
            </a:r>
            <a:r>
              <a:rPr lang="en-US" sz="1400" dirty="0">
                <a:solidFill>
                  <a:schemeClr val="tx1"/>
                </a:solidFill>
                <a:latin typeface="+mn-lt"/>
                <a:cs typeface="+mn-cs"/>
              </a:rPr>
              <a:t> </a:t>
            </a:r>
            <a:r>
              <a:rPr lang="en-US" sz="1400" dirty="0" err="1">
                <a:solidFill>
                  <a:schemeClr val="tx1"/>
                </a:solidFill>
                <a:latin typeface="+mn-lt"/>
                <a:cs typeface="+mn-cs"/>
              </a:rPr>
              <a:t>saada</a:t>
            </a:r>
            <a:r>
              <a:rPr lang="en-US" sz="1400" dirty="0">
                <a:solidFill>
                  <a:schemeClr val="tx1"/>
                </a:solidFill>
                <a:latin typeface="+mn-lt"/>
                <a:cs typeface="+mn-cs"/>
              </a:rPr>
              <a:t> </a:t>
            </a:r>
            <a:r>
              <a:rPr lang="en-US" sz="1400" dirty="0" err="1">
                <a:solidFill>
                  <a:schemeClr val="tx1"/>
                </a:solidFill>
                <a:latin typeface="+mn-lt"/>
                <a:cs typeface="+mn-cs"/>
              </a:rPr>
              <a:t>hyötyä</a:t>
            </a:r>
            <a:r>
              <a:rPr lang="en-US" sz="1400" dirty="0">
                <a:solidFill>
                  <a:schemeClr val="tx1"/>
                </a:solidFill>
                <a:latin typeface="+mn-lt"/>
                <a:cs typeface="+mn-cs"/>
              </a:rPr>
              <a:t>, </a:t>
            </a:r>
            <a:r>
              <a:rPr lang="en-US" sz="1400" dirty="0" err="1">
                <a:solidFill>
                  <a:schemeClr val="tx1"/>
                </a:solidFill>
                <a:latin typeface="+mn-lt"/>
                <a:cs typeface="+mn-cs"/>
              </a:rPr>
              <a:t>joten</a:t>
            </a:r>
            <a:r>
              <a:rPr lang="en-US" sz="1400" dirty="0">
                <a:solidFill>
                  <a:schemeClr val="tx1"/>
                </a:solidFill>
                <a:latin typeface="+mn-lt"/>
                <a:cs typeface="+mn-cs"/>
              </a:rPr>
              <a:t> </a:t>
            </a:r>
            <a:r>
              <a:rPr lang="en-US" sz="1400" dirty="0" err="1">
                <a:solidFill>
                  <a:schemeClr val="tx1"/>
                </a:solidFill>
                <a:latin typeface="+mn-lt"/>
                <a:cs typeface="+mn-cs"/>
              </a:rPr>
              <a:t>palautetaan</a:t>
            </a:r>
            <a:r>
              <a:rPr lang="en-US" sz="1400" dirty="0">
                <a:solidFill>
                  <a:schemeClr val="tx1"/>
                </a:solidFill>
                <a:latin typeface="+mn-lt"/>
                <a:cs typeface="+mn-cs"/>
              </a:rPr>
              <a:t> tai </a:t>
            </a:r>
            <a:r>
              <a:rPr lang="en-US" sz="1400" dirty="0" err="1">
                <a:solidFill>
                  <a:schemeClr val="tx1"/>
                </a:solidFill>
                <a:latin typeface="+mn-lt"/>
                <a:cs typeface="+mn-cs"/>
              </a:rPr>
              <a:t>mitätöidään</a:t>
            </a:r>
            <a:r>
              <a:rPr lang="en-US" sz="1400" dirty="0">
                <a:solidFill>
                  <a:schemeClr val="tx1"/>
                </a:solidFill>
                <a:latin typeface="+mn-lt"/>
                <a:cs typeface="+mn-cs"/>
              </a:rPr>
              <a:t> ne </a:t>
            </a:r>
            <a:r>
              <a:rPr lang="en-US" sz="1400" dirty="0" err="1">
                <a:solidFill>
                  <a:schemeClr val="tx1"/>
                </a:solidFill>
                <a:latin typeface="+mn-lt"/>
                <a:cs typeface="+mn-cs"/>
              </a:rPr>
              <a:t>joihin</a:t>
            </a:r>
            <a:r>
              <a:rPr lang="en-US" sz="1400" dirty="0">
                <a:solidFill>
                  <a:schemeClr val="tx1"/>
                </a:solidFill>
                <a:latin typeface="+mn-lt"/>
                <a:cs typeface="+mn-cs"/>
              </a:rPr>
              <a:t> </a:t>
            </a:r>
            <a:r>
              <a:rPr lang="en-US" sz="1400" dirty="0" err="1">
                <a:solidFill>
                  <a:schemeClr val="tx1"/>
                </a:solidFill>
                <a:latin typeface="+mn-lt"/>
                <a:cs typeface="+mn-cs"/>
              </a:rPr>
              <a:t>tilanne</a:t>
            </a:r>
            <a:r>
              <a:rPr lang="en-US" sz="1400" dirty="0">
                <a:solidFill>
                  <a:schemeClr val="tx1"/>
                </a:solidFill>
                <a:latin typeface="+mn-lt"/>
                <a:cs typeface="+mn-cs"/>
              </a:rPr>
              <a:t> </a:t>
            </a:r>
            <a:r>
              <a:rPr lang="en-US" sz="1400" dirty="0" err="1">
                <a:solidFill>
                  <a:schemeClr val="tx1"/>
                </a:solidFill>
                <a:latin typeface="+mn-lt"/>
                <a:cs typeface="+mn-cs"/>
              </a:rPr>
              <a:t>ei</a:t>
            </a:r>
            <a:r>
              <a:rPr lang="en-US" sz="1400" dirty="0">
                <a:solidFill>
                  <a:schemeClr val="tx1"/>
                </a:solidFill>
                <a:latin typeface="+mn-lt"/>
                <a:cs typeface="+mn-cs"/>
              </a:rPr>
              <a:t> </a:t>
            </a:r>
            <a:r>
              <a:rPr lang="en-US" sz="1400" dirty="0" err="1">
                <a:solidFill>
                  <a:schemeClr val="tx1"/>
                </a:solidFill>
                <a:latin typeface="+mn-lt"/>
                <a:cs typeface="+mn-cs"/>
              </a:rPr>
              <a:t>vaikuttanut</a:t>
            </a:r>
            <a:r>
              <a:rPr lang="en-US" sz="1400" dirty="0">
                <a:solidFill>
                  <a:schemeClr val="tx1"/>
                </a:solidFill>
                <a:latin typeface="+mn-lt"/>
                <a:cs typeface="+mn-cs"/>
              </a:rPr>
              <a:t>. </a:t>
            </a:r>
          </a:p>
          <a:p>
            <a:pPr marL="285750" indent="-228600">
              <a:buFont typeface="Arial" panose="020B0604020202020204" pitchFamily="34" charset="0"/>
              <a:buChar char="•"/>
            </a:pPr>
            <a:r>
              <a:rPr lang="en-US" sz="1400" b="1" dirty="0" err="1">
                <a:solidFill>
                  <a:schemeClr val="tx1"/>
                </a:solidFill>
                <a:latin typeface="+mn-lt"/>
                <a:ea typeface="+mn-ea"/>
                <a:cs typeface="+mn-cs"/>
              </a:rPr>
              <a:t>Miten</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tilanne</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ratkaistaan</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jotta</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estämisellä</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saatu</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etu</a:t>
            </a:r>
            <a:r>
              <a:rPr lang="en-US" sz="1400" b="1" dirty="0">
                <a:solidFill>
                  <a:schemeClr val="tx1"/>
                </a:solidFill>
                <a:latin typeface="+mn-lt"/>
                <a:ea typeface="+mn-ea"/>
                <a:cs typeface="+mn-cs"/>
              </a:rPr>
              <a:t> </a:t>
            </a:r>
            <a:r>
              <a:rPr lang="en-US" sz="1400" b="1" dirty="0" err="1">
                <a:solidFill>
                  <a:schemeClr val="tx1"/>
                </a:solidFill>
                <a:latin typeface="+mn-lt"/>
                <a:ea typeface="+mn-ea"/>
                <a:cs typeface="+mn-cs"/>
              </a:rPr>
              <a:t>poistetaan</a:t>
            </a:r>
            <a:r>
              <a:rPr lang="en-US" sz="1400" b="1" dirty="0">
                <a:solidFill>
                  <a:schemeClr val="tx1"/>
                </a:solidFill>
                <a:latin typeface="+mn-lt"/>
                <a:ea typeface="+mn-ea"/>
                <a:cs typeface="+mn-cs"/>
              </a:rPr>
              <a:t>?</a:t>
            </a:r>
          </a:p>
          <a:p>
            <a:pPr marL="645750" lvl="1" indent="-228600">
              <a:lnSpc>
                <a:spcPct val="90000"/>
              </a:lnSpc>
            </a:pPr>
            <a:r>
              <a:rPr lang="en-US" dirty="0" err="1">
                <a:latin typeface="+mn-lt"/>
                <a:cs typeface="+mn-cs"/>
              </a:rPr>
              <a:t>Ulkopelaajan</a:t>
            </a:r>
            <a:r>
              <a:rPr lang="en-US" dirty="0">
                <a:latin typeface="+mn-lt"/>
                <a:cs typeface="+mn-cs"/>
              </a:rPr>
              <a:t> </a:t>
            </a:r>
            <a:r>
              <a:rPr lang="en-US" dirty="0" err="1">
                <a:latin typeface="+mn-lt"/>
                <a:cs typeface="+mn-cs"/>
              </a:rPr>
              <a:t>estäminen</a:t>
            </a:r>
            <a:r>
              <a:rPr lang="en-US" dirty="0">
                <a:latin typeface="+mn-lt"/>
                <a:cs typeface="+mn-cs"/>
              </a:rPr>
              <a:t>:</a:t>
            </a:r>
          </a:p>
          <a:p>
            <a:pPr marL="876600" lvl="2" indent="-228600">
              <a:lnSpc>
                <a:spcPct val="90000"/>
              </a:lnSpc>
            </a:pPr>
            <a:r>
              <a:rPr lang="en-US" sz="1400" dirty="0" err="1">
                <a:solidFill>
                  <a:schemeClr val="tx1"/>
                </a:solidFill>
                <a:latin typeface="+mn-lt"/>
                <a:cs typeface="+mn-cs"/>
              </a:rPr>
              <a:t>Vapaataival</a:t>
            </a:r>
            <a:r>
              <a:rPr lang="en-US" sz="1400" dirty="0">
                <a:solidFill>
                  <a:schemeClr val="tx1"/>
                </a:solidFill>
                <a:latin typeface="+mn-lt"/>
                <a:cs typeface="+mn-cs"/>
              </a:rPr>
              <a:t> </a:t>
            </a:r>
            <a:r>
              <a:rPr lang="en-US" sz="1400" dirty="0" err="1">
                <a:solidFill>
                  <a:schemeClr val="tx1"/>
                </a:solidFill>
                <a:latin typeface="+mn-lt"/>
                <a:cs typeface="+mn-cs"/>
              </a:rPr>
              <a:t>sille</a:t>
            </a:r>
            <a:r>
              <a:rPr lang="en-US" sz="1400" dirty="0">
                <a:solidFill>
                  <a:schemeClr val="tx1"/>
                </a:solidFill>
                <a:latin typeface="+mn-lt"/>
                <a:cs typeface="+mn-cs"/>
              </a:rPr>
              <a:t>, jota </a:t>
            </a:r>
            <a:r>
              <a:rPr lang="en-US" sz="1400" dirty="0" err="1">
                <a:solidFill>
                  <a:schemeClr val="tx1"/>
                </a:solidFill>
                <a:latin typeface="+mn-lt"/>
                <a:cs typeface="+mn-cs"/>
              </a:rPr>
              <a:t>estetään</a:t>
            </a:r>
            <a:endParaRPr lang="en-US" sz="1400" dirty="0">
              <a:solidFill>
                <a:schemeClr val="tx1"/>
              </a:solidFill>
              <a:latin typeface="+mn-lt"/>
              <a:cs typeface="+mn-cs"/>
            </a:endParaRPr>
          </a:p>
          <a:p>
            <a:pPr marL="876600" lvl="2" indent="-228600">
              <a:lnSpc>
                <a:spcPct val="90000"/>
              </a:lnSpc>
            </a:pPr>
            <a:r>
              <a:rPr lang="en-US" sz="1400" dirty="0" err="1">
                <a:solidFill>
                  <a:schemeClr val="tx1"/>
                </a:solidFill>
                <a:latin typeface="+mn-lt"/>
                <a:cs typeface="+mn-cs"/>
              </a:rPr>
              <a:t>Vapaataival</a:t>
            </a:r>
            <a:r>
              <a:rPr lang="en-US" sz="1400" dirty="0">
                <a:solidFill>
                  <a:schemeClr val="tx1"/>
                </a:solidFill>
                <a:latin typeface="+mn-lt"/>
                <a:cs typeface="+mn-cs"/>
              </a:rPr>
              <a:t> </a:t>
            </a:r>
            <a:r>
              <a:rPr lang="en-US" sz="1400" dirty="0" err="1">
                <a:solidFill>
                  <a:schemeClr val="tx1"/>
                </a:solidFill>
                <a:latin typeface="+mn-lt"/>
                <a:cs typeface="+mn-cs"/>
              </a:rPr>
              <a:t>aktiivisille</a:t>
            </a:r>
            <a:r>
              <a:rPr lang="en-US" sz="1400" dirty="0">
                <a:solidFill>
                  <a:schemeClr val="tx1"/>
                </a:solidFill>
                <a:latin typeface="+mn-lt"/>
                <a:cs typeface="+mn-cs"/>
              </a:rPr>
              <a:t> </a:t>
            </a:r>
            <a:r>
              <a:rPr lang="en-US" sz="1400" dirty="0" err="1">
                <a:solidFill>
                  <a:schemeClr val="tx1"/>
                </a:solidFill>
                <a:latin typeface="+mn-lt"/>
                <a:cs typeface="+mn-cs"/>
              </a:rPr>
              <a:t>etenijöille</a:t>
            </a:r>
            <a:r>
              <a:rPr lang="en-US" sz="1400" dirty="0">
                <a:solidFill>
                  <a:schemeClr val="tx1"/>
                </a:solidFill>
                <a:latin typeface="+mn-lt"/>
                <a:cs typeface="+mn-cs"/>
              </a:rPr>
              <a:t>, </a:t>
            </a:r>
            <a:r>
              <a:rPr lang="en-US" sz="1400" dirty="0" err="1">
                <a:solidFill>
                  <a:schemeClr val="tx1"/>
                </a:solidFill>
                <a:latin typeface="+mn-lt"/>
                <a:cs typeface="+mn-cs"/>
              </a:rPr>
              <a:t>mikäli</a:t>
            </a:r>
            <a:r>
              <a:rPr lang="en-US" sz="1400" dirty="0">
                <a:solidFill>
                  <a:schemeClr val="tx1"/>
                </a:solidFill>
                <a:latin typeface="+mn-lt"/>
                <a:cs typeface="+mn-cs"/>
              </a:rPr>
              <a:t> </a:t>
            </a:r>
            <a:r>
              <a:rPr lang="en-US" sz="1400" dirty="0" err="1">
                <a:solidFill>
                  <a:schemeClr val="tx1"/>
                </a:solidFill>
                <a:latin typeface="+mn-lt"/>
                <a:cs typeface="+mn-cs"/>
              </a:rPr>
              <a:t>estäminen</a:t>
            </a:r>
            <a:r>
              <a:rPr lang="en-US" sz="1400" dirty="0">
                <a:solidFill>
                  <a:schemeClr val="tx1"/>
                </a:solidFill>
                <a:latin typeface="+mn-lt"/>
                <a:cs typeface="+mn-cs"/>
              </a:rPr>
              <a:t> </a:t>
            </a:r>
            <a:r>
              <a:rPr lang="en-US" sz="1400" dirty="0" err="1">
                <a:solidFill>
                  <a:schemeClr val="tx1"/>
                </a:solidFill>
                <a:latin typeface="+mn-lt"/>
                <a:cs typeface="+mn-cs"/>
              </a:rPr>
              <a:t>vaikuttaa</a:t>
            </a:r>
            <a:r>
              <a:rPr lang="en-US" sz="1400" dirty="0">
                <a:solidFill>
                  <a:schemeClr val="tx1"/>
                </a:solidFill>
                <a:latin typeface="+mn-lt"/>
                <a:cs typeface="+mn-cs"/>
              </a:rPr>
              <a:t> </a:t>
            </a:r>
            <a:r>
              <a:rPr lang="en-US" sz="1400" dirty="0" err="1">
                <a:solidFill>
                  <a:schemeClr val="tx1"/>
                </a:solidFill>
                <a:latin typeface="+mn-lt"/>
                <a:cs typeface="+mn-cs"/>
              </a:rPr>
              <a:t>heihin</a:t>
            </a:r>
            <a:endParaRPr lang="en-US" sz="1400" dirty="0">
              <a:solidFill>
                <a:schemeClr val="tx1"/>
              </a:solidFill>
              <a:latin typeface="+mn-lt"/>
              <a:cs typeface="+mn-cs"/>
            </a:endParaRPr>
          </a:p>
          <a:p>
            <a:pPr marL="876600" lvl="2" indent="-228600">
              <a:lnSpc>
                <a:spcPct val="90000"/>
              </a:lnSpc>
            </a:pPr>
            <a:r>
              <a:rPr lang="en-US" sz="1400" dirty="0" err="1">
                <a:solidFill>
                  <a:schemeClr val="tx1"/>
                </a:solidFill>
                <a:latin typeface="+mn-lt"/>
                <a:cs typeface="+mn-cs"/>
              </a:rPr>
              <a:t>Vapaataival</a:t>
            </a:r>
            <a:r>
              <a:rPr lang="en-US" sz="1400" dirty="0">
                <a:solidFill>
                  <a:schemeClr val="tx1"/>
                </a:solidFill>
                <a:latin typeface="+mn-lt"/>
                <a:cs typeface="+mn-cs"/>
              </a:rPr>
              <a:t> </a:t>
            </a:r>
            <a:r>
              <a:rPr lang="en-US" sz="1400" dirty="0" err="1">
                <a:solidFill>
                  <a:schemeClr val="tx1"/>
                </a:solidFill>
                <a:latin typeface="+mn-lt"/>
                <a:cs typeface="+mn-cs"/>
              </a:rPr>
              <a:t>passiivisille</a:t>
            </a:r>
            <a:r>
              <a:rPr lang="en-US" sz="1400" dirty="0">
                <a:solidFill>
                  <a:schemeClr val="tx1"/>
                </a:solidFill>
                <a:latin typeface="+mn-lt"/>
                <a:cs typeface="+mn-cs"/>
              </a:rPr>
              <a:t> </a:t>
            </a:r>
            <a:r>
              <a:rPr lang="en-US" sz="1400" dirty="0" err="1">
                <a:solidFill>
                  <a:schemeClr val="tx1"/>
                </a:solidFill>
                <a:latin typeface="+mn-lt"/>
                <a:cs typeface="+mn-cs"/>
              </a:rPr>
              <a:t>etenijöille</a:t>
            </a:r>
            <a:r>
              <a:rPr lang="en-US" sz="1400" dirty="0">
                <a:solidFill>
                  <a:schemeClr val="tx1"/>
                </a:solidFill>
                <a:latin typeface="+mn-lt"/>
                <a:cs typeface="+mn-cs"/>
              </a:rPr>
              <a:t> ns. </a:t>
            </a:r>
            <a:r>
              <a:rPr lang="en-US" sz="1400" dirty="0" err="1">
                <a:solidFill>
                  <a:schemeClr val="tx1"/>
                </a:solidFill>
                <a:latin typeface="+mn-lt"/>
                <a:cs typeface="+mn-cs"/>
              </a:rPr>
              <a:t>työntöperiaatteella</a:t>
            </a:r>
            <a:endParaRPr lang="en-US" sz="1400" dirty="0">
              <a:solidFill>
                <a:schemeClr val="tx1"/>
              </a:solidFill>
              <a:latin typeface="+mn-lt"/>
              <a:cs typeface="+mn-cs"/>
            </a:endParaRPr>
          </a:p>
          <a:p>
            <a:pPr marL="876600" lvl="2" indent="-228600">
              <a:lnSpc>
                <a:spcPct val="90000"/>
              </a:lnSpc>
            </a:pPr>
            <a:r>
              <a:rPr lang="en-US" sz="1400" dirty="0" err="1">
                <a:solidFill>
                  <a:schemeClr val="tx1"/>
                </a:solidFill>
                <a:latin typeface="+mn-lt"/>
                <a:cs typeface="+mn-cs"/>
              </a:rPr>
              <a:t>Tietyissä</a:t>
            </a:r>
            <a:r>
              <a:rPr lang="en-US" sz="1400" dirty="0">
                <a:solidFill>
                  <a:schemeClr val="tx1"/>
                </a:solidFill>
                <a:latin typeface="+mn-lt"/>
                <a:cs typeface="+mn-cs"/>
              </a:rPr>
              <a:t> </a:t>
            </a:r>
            <a:r>
              <a:rPr lang="en-US" sz="1400" dirty="0" err="1">
                <a:solidFill>
                  <a:schemeClr val="tx1"/>
                </a:solidFill>
                <a:latin typeface="+mn-lt"/>
                <a:cs typeface="+mn-cs"/>
              </a:rPr>
              <a:t>tilanteissa</a:t>
            </a:r>
            <a:r>
              <a:rPr lang="en-US" sz="1400" dirty="0">
                <a:solidFill>
                  <a:schemeClr val="tx1"/>
                </a:solidFill>
                <a:latin typeface="+mn-lt"/>
                <a:cs typeface="+mn-cs"/>
              </a:rPr>
              <a:t> </a:t>
            </a:r>
            <a:r>
              <a:rPr lang="en-US" sz="1400" dirty="0" err="1">
                <a:solidFill>
                  <a:schemeClr val="tx1"/>
                </a:solidFill>
                <a:latin typeface="+mn-lt"/>
                <a:cs typeface="+mn-cs"/>
              </a:rPr>
              <a:t>vapaataival</a:t>
            </a:r>
            <a:r>
              <a:rPr lang="en-US" sz="1400" dirty="0">
                <a:solidFill>
                  <a:schemeClr val="tx1"/>
                </a:solidFill>
                <a:latin typeface="+mn-lt"/>
                <a:cs typeface="+mn-cs"/>
              </a:rPr>
              <a:t> </a:t>
            </a:r>
            <a:r>
              <a:rPr lang="en-US" sz="1400" dirty="0" err="1">
                <a:solidFill>
                  <a:schemeClr val="tx1"/>
                </a:solidFill>
                <a:latin typeface="+mn-lt"/>
                <a:cs typeface="+mn-cs"/>
              </a:rPr>
              <a:t>kärkietenijälle</a:t>
            </a:r>
            <a:endParaRPr lang="en-US" sz="1400" dirty="0">
              <a:solidFill>
                <a:schemeClr val="tx1"/>
              </a:solidFill>
              <a:latin typeface="+mn-lt"/>
              <a:cs typeface="+mn-cs"/>
            </a:endParaRPr>
          </a:p>
        </p:txBody>
      </p:sp>
      <p:pic>
        <p:nvPicPr>
          <p:cNvPr id="4" name="Kuvan paikkamerkki 3" descr="Kuva, joka sisältää kohteen henkilö, urheilu, jalkineet, piha-&#10;&#10;Kuvaus luotu automaattisesti">
            <a:extLst>
              <a:ext uri="{FF2B5EF4-FFF2-40B4-BE49-F238E27FC236}">
                <a16:creationId xmlns:a16="http://schemas.microsoft.com/office/drawing/2014/main" id="{561DBB9A-9605-497D-4B3A-3EC1FC4B5E1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6499" r="16498"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6" name="Dian numeron paikkamerkki 5">
            <a:extLst>
              <a:ext uri="{FF2B5EF4-FFF2-40B4-BE49-F238E27FC236}">
                <a16:creationId xmlns:a16="http://schemas.microsoft.com/office/drawing/2014/main" id="{0F980960-BF49-5378-AFED-F3C7B401CAEE}"/>
              </a:ext>
            </a:extLst>
          </p:cNvPr>
          <p:cNvSpPr>
            <a:spLocks noGrp="1"/>
          </p:cNvSpPr>
          <p:nvPr>
            <p:ph type="sldNum" sz="quarter" idx="4"/>
          </p:nvPr>
        </p:nvSpPr>
        <p:spPr>
          <a:xfrm>
            <a:off x="9037321"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chemeClr val="bg1"/>
                </a:solidFill>
                <a:latin typeface="Calibri" panose="020F0502020204030204"/>
                <a:ea typeface="+mn-ea"/>
                <a:cs typeface="+mn-cs"/>
              </a:rPr>
              <a:pPr algn="r">
                <a:spcAft>
                  <a:spcPts val="600"/>
                </a:spcAft>
                <a:defRPr/>
              </a:pPr>
              <a:t>33</a:t>
            </a:fld>
            <a:endParaRPr lang="en-US" sz="1200" b="0">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422946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17744166-3D5A-5C05-9277-9433C9244792}"/>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kern="1200">
                <a:solidFill>
                  <a:schemeClr val="tx1"/>
                </a:solidFill>
                <a:latin typeface="+mj-lt"/>
                <a:ea typeface="+mj-ea"/>
                <a:cs typeface="+mj-cs"/>
              </a:rPr>
              <a:t>Estämistuomion muodostaminen videot</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kstin paikkamerkki 2">
            <a:extLst>
              <a:ext uri="{FF2B5EF4-FFF2-40B4-BE49-F238E27FC236}">
                <a16:creationId xmlns:a16="http://schemas.microsoft.com/office/drawing/2014/main" id="{C51ABA75-AAA4-26DD-8D35-901560190917}"/>
              </a:ext>
            </a:extLst>
          </p:cNvPr>
          <p:cNvSpPr>
            <a:spLocks noGrp="1"/>
          </p:cNvSpPr>
          <p:nvPr>
            <p:ph type="body" sz="quarter" idx="12"/>
          </p:nvPr>
        </p:nvSpPr>
        <p:spPr>
          <a:xfrm>
            <a:off x="1115568" y="2481943"/>
            <a:ext cx="10168128" cy="3695020"/>
          </a:xfrm>
        </p:spPr>
        <p:txBody>
          <a:bodyPr vert="horz" lIns="91440" tIns="45720" rIns="91440" bIns="45720" rtlCol="0">
            <a:normAutofit/>
          </a:bodyPr>
          <a:lstStyle/>
          <a:p>
            <a:pPr marL="285750" indent="-228600">
              <a:buFont typeface="Arial" panose="020B0604020202020204" pitchFamily="34" charset="0"/>
              <a:buChar char="•"/>
            </a:pPr>
            <a:r>
              <a:rPr lang="en-US" sz="2200">
                <a:solidFill>
                  <a:schemeClr val="tx1"/>
                </a:solidFill>
                <a:latin typeface="+mn-lt"/>
                <a:ea typeface="+mn-ea"/>
                <a:cs typeface="+mn-cs"/>
                <a:hlinkClick r:id="rId2"/>
              </a:rPr>
              <a:t>https://youtu.be/4uwPUWnUqIY</a:t>
            </a:r>
            <a:endParaRPr lang="en-US" sz="2200">
              <a:solidFill>
                <a:schemeClr val="tx1"/>
              </a:solidFill>
              <a:latin typeface="+mn-lt"/>
              <a:ea typeface="+mn-ea"/>
              <a:cs typeface="+mn-cs"/>
            </a:endParaRPr>
          </a:p>
          <a:p>
            <a:pPr marL="285750" indent="-228600">
              <a:buFont typeface="Arial" panose="020B0604020202020204" pitchFamily="34" charset="0"/>
              <a:buChar char="•"/>
            </a:pPr>
            <a:r>
              <a:rPr lang="en-US" sz="2200">
                <a:solidFill>
                  <a:schemeClr val="tx1"/>
                </a:solidFill>
                <a:latin typeface="+mn-lt"/>
                <a:ea typeface="+mn-ea"/>
                <a:cs typeface="+mn-cs"/>
                <a:hlinkClick r:id="rId3"/>
              </a:rPr>
              <a:t>https://youtu.be/j6iFcR39vLI</a:t>
            </a:r>
            <a:r>
              <a:rPr lang="en-US" sz="2200">
                <a:solidFill>
                  <a:schemeClr val="tx1"/>
                </a:solidFill>
                <a:latin typeface="+mn-lt"/>
                <a:ea typeface="+mn-ea"/>
                <a:cs typeface="+mn-cs"/>
              </a:rPr>
              <a:t> </a:t>
            </a:r>
          </a:p>
          <a:p>
            <a:pPr marL="285750" indent="-228600">
              <a:buFont typeface="Arial" panose="020B0604020202020204" pitchFamily="34" charset="0"/>
              <a:buChar char="•"/>
            </a:pPr>
            <a:r>
              <a:rPr lang="en-US" sz="2200">
                <a:solidFill>
                  <a:schemeClr val="tx1"/>
                </a:solidFill>
                <a:latin typeface="+mn-lt"/>
                <a:ea typeface="+mn-ea"/>
                <a:cs typeface="+mn-cs"/>
                <a:hlinkClick r:id="rId4"/>
              </a:rPr>
              <a:t>https://youtu.be/ihLd761if3w</a:t>
            </a:r>
            <a:r>
              <a:rPr lang="en-US" sz="2200">
                <a:solidFill>
                  <a:schemeClr val="tx1"/>
                </a:solidFill>
                <a:latin typeface="+mn-lt"/>
                <a:ea typeface="+mn-ea"/>
                <a:cs typeface="+mn-cs"/>
              </a:rPr>
              <a:t> </a:t>
            </a:r>
          </a:p>
          <a:p>
            <a:pPr marL="285750" indent="-228600">
              <a:buFont typeface="Arial" panose="020B0604020202020204" pitchFamily="34" charset="0"/>
              <a:buChar char="•"/>
            </a:pPr>
            <a:r>
              <a:rPr lang="en-US" sz="2200">
                <a:solidFill>
                  <a:schemeClr val="tx1"/>
                </a:solidFill>
                <a:latin typeface="+mn-lt"/>
                <a:ea typeface="+mn-ea"/>
                <a:cs typeface="+mn-cs"/>
                <a:hlinkClick r:id="rId5"/>
              </a:rPr>
              <a:t>https://youtu.be/CDWu3E3QVy4</a:t>
            </a:r>
            <a:endParaRPr lang="en-US" sz="2200">
              <a:solidFill>
                <a:schemeClr val="tx1"/>
              </a:solidFill>
              <a:latin typeface="+mn-lt"/>
              <a:ea typeface="+mn-ea"/>
              <a:cs typeface="+mn-cs"/>
            </a:endParaRPr>
          </a:p>
          <a:p>
            <a:pPr marL="285750" indent="-228600">
              <a:buFont typeface="Arial" panose="020B0604020202020204" pitchFamily="34" charset="0"/>
              <a:buChar char="•"/>
            </a:pPr>
            <a:r>
              <a:rPr lang="en-US" sz="2200">
                <a:solidFill>
                  <a:schemeClr val="tx1"/>
                </a:solidFill>
                <a:latin typeface="+mn-lt"/>
                <a:ea typeface="+mn-ea"/>
                <a:cs typeface="+mn-cs"/>
                <a:hlinkClick r:id="rId6"/>
              </a:rPr>
              <a:t>https://youtu.be/h1k1jVM8hBM</a:t>
            </a:r>
            <a:r>
              <a:rPr lang="en-US" sz="2200">
                <a:solidFill>
                  <a:schemeClr val="tx1"/>
                </a:solidFill>
                <a:latin typeface="+mn-lt"/>
                <a:ea typeface="+mn-ea"/>
                <a:cs typeface="+mn-cs"/>
              </a:rPr>
              <a:t>   </a:t>
            </a:r>
          </a:p>
        </p:txBody>
      </p:sp>
      <p:sp>
        <p:nvSpPr>
          <p:cNvPr id="4" name="Dian numeron paikkamerkki 3">
            <a:extLst>
              <a:ext uri="{FF2B5EF4-FFF2-40B4-BE49-F238E27FC236}">
                <a16:creationId xmlns:a16="http://schemas.microsoft.com/office/drawing/2014/main" id="{9B3ED20E-9B91-4845-0F81-D09408186845}"/>
              </a:ext>
            </a:extLst>
          </p:cNvPr>
          <p:cNvSpPr>
            <a:spLocks noGrp="1"/>
          </p:cNvSpPr>
          <p:nvPr>
            <p:ph type="sldNum" sz="quarter" idx="4"/>
          </p:nvPr>
        </p:nvSpPr>
        <p:spPr>
          <a:xfrm>
            <a:off x="8540496" y="6356350"/>
            <a:ext cx="2743200" cy="365125"/>
          </a:xfrm>
        </p:spPr>
        <p:txBody>
          <a:bodyPr vert="horz" lIns="91440" tIns="45720" rIns="91440" bIns="45720" rtlCol="0" anchor="ctr">
            <a:normAutofit/>
          </a:bodyPr>
          <a:lstStyle/>
          <a:p>
            <a:pPr algn="r">
              <a:spcAft>
                <a:spcPts val="600"/>
              </a:spcAft>
            </a:pPr>
            <a:fld id="{9608370A-2412-4745-B600-C478B229E67F}" type="slidenum">
              <a:rPr lang="en-US" sz="1200">
                <a:solidFill>
                  <a:schemeClr val="tx1">
                    <a:lumMod val="50000"/>
                    <a:lumOff val="50000"/>
                  </a:schemeClr>
                </a:solidFill>
                <a:latin typeface="+mn-lt"/>
                <a:ea typeface="+mn-ea"/>
                <a:cs typeface="+mn-cs"/>
              </a:rPr>
              <a:pPr algn="r">
                <a:spcAft>
                  <a:spcPts val="600"/>
                </a:spcAft>
              </a:pPr>
              <a:t>34</a:t>
            </a:fld>
            <a:endParaRPr lang="en-US" sz="120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129042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89932582-3647-DC88-5423-E8C0FEA0123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78" r="20378"/>
          <a:stretch>
            <a:fillRect/>
          </a:stretch>
        </p:blipFill>
        <p:spPr/>
      </p:pic>
      <p:sp>
        <p:nvSpPr>
          <p:cNvPr id="5" name="Otsikko 4">
            <a:extLst>
              <a:ext uri="{FF2B5EF4-FFF2-40B4-BE49-F238E27FC236}">
                <a16:creationId xmlns:a16="http://schemas.microsoft.com/office/drawing/2014/main" id="{1981EF3C-BC1F-D89A-8534-4CD16DAA741D}"/>
              </a:ext>
            </a:extLst>
          </p:cNvPr>
          <p:cNvSpPr>
            <a:spLocks noGrp="1"/>
          </p:cNvSpPr>
          <p:nvPr>
            <p:ph type="title"/>
          </p:nvPr>
        </p:nvSpPr>
        <p:spPr>
          <a:xfrm>
            <a:off x="522514" y="422732"/>
            <a:ext cx="4815839" cy="1260039"/>
          </a:xfrm>
        </p:spPr>
        <p:txBody>
          <a:bodyPr/>
          <a:lstStyle/>
          <a:p>
            <a:pPr algn="ctr"/>
            <a:r>
              <a:rPr lang="fi-FI" dirty="0"/>
              <a:t>Estämistilanteen tehokas hoitaminen</a:t>
            </a:r>
          </a:p>
        </p:txBody>
      </p:sp>
      <p:sp>
        <p:nvSpPr>
          <p:cNvPr id="6" name="Tekstin paikkamerkki 5">
            <a:extLst>
              <a:ext uri="{FF2B5EF4-FFF2-40B4-BE49-F238E27FC236}">
                <a16:creationId xmlns:a16="http://schemas.microsoft.com/office/drawing/2014/main" id="{FBDF1ADE-9D7B-5BA4-C24F-E58B64F03325}"/>
              </a:ext>
            </a:extLst>
          </p:cNvPr>
          <p:cNvSpPr>
            <a:spLocks noGrp="1"/>
          </p:cNvSpPr>
          <p:nvPr>
            <p:ph type="body" sz="quarter" idx="12"/>
          </p:nvPr>
        </p:nvSpPr>
        <p:spPr>
          <a:xfrm>
            <a:off x="541574" y="1761942"/>
            <a:ext cx="4815838" cy="2169047"/>
          </a:xfrm>
        </p:spPr>
        <p:txBody>
          <a:bodyPr/>
          <a:lstStyle/>
          <a:p>
            <a:pPr marL="285750" indent="-285750">
              <a:buFont typeface="Arial" panose="020B0604020202020204" pitchFamily="34" charset="0"/>
              <a:buChar char="•"/>
            </a:pPr>
            <a:r>
              <a:rPr lang="fi-FI" dirty="0">
                <a:latin typeface="+mn-lt"/>
              </a:rPr>
              <a:t>Aputuomari / syöttötuomari:</a:t>
            </a:r>
          </a:p>
          <a:p>
            <a:pPr marL="645750" lvl="1" indent="-285750"/>
            <a:r>
              <a:rPr lang="fi-FI" dirty="0">
                <a:latin typeface="+mn-lt"/>
              </a:rPr>
              <a:t>Jos havaitset estämisen tapahtuvan, näytä estämisen merkki, varmistu, että pelituomari näkee merkin, tarvittaessa katkaise peli</a:t>
            </a:r>
          </a:p>
          <a:p>
            <a:pPr marL="645750" lvl="1" indent="-285750"/>
            <a:r>
              <a:rPr lang="fi-FI" dirty="0">
                <a:latin typeface="+mn-lt"/>
              </a:rPr>
              <a:t>Merkkiä ei tarvitse näyttää, mikäli estäminen tapahtuu pallollisen tilanteen ulkopuolella eikä se vaikuta pelitapahtumiin</a:t>
            </a:r>
          </a:p>
          <a:p>
            <a:pPr marL="285750" indent="-285750">
              <a:buFont typeface="Arial" panose="020B0604020202020204" pitchFamily="34" charset="0"/>
              <a:buChar char="•"/>
            </a:pPr>
            <a:r>
              <a:rPr lang="fi-FI" dirty="0">
                <a:latin typeface="+mn-lt"/>
              </a:rPr>
              <a:t>Jos pelituomari tekee näytön perusteella tuomion, hyvä niin, peli jatkuu</a:t>
            </a:r>
          </a:p>
          <a:p>
            <a:pPr marL="285750" indent="-285750">
              <a:buFont typeface="Arial" panose="020B0604020202020204" pitchFamily="34" charset="0"/>
              <a:buChar char="•"/>
            </a:pPr>
            <a:r>
              <a:rPr lang="fi-FI" dirty="0">
                <a:latin typeface="+mn-lt"/>
              </a:rPr>
              <a:t>Jos pelituomari katkaisee pelin, mene pelituomarin luo ja kerro havaintosi: kuka esti ketä ja mikä tuomion tulisi olla</a:t>
            </a:r>
          </a:p>
          <a:p>
            <a:pPr marL="285750" indent="-285750">
              <a:buFont typeface="Arial" panose="020B0604020202020204" pitchFamily="34" charset="0"/>
              <a:buChar char="•"/>
            </a:pPr>
            <a:r>
              <a:rPr lang="fi-FI" dirty="0">
                <a:latin typeface="+mn-lt"/>
              </a:rPr>
              <a:t>Pelituomari tekee havaintojen perusteella tuomion</a:t>
            </a:r>
          </a:p>
          <a:p>
            <a:pPr marL="285750" indent="-285750">
              <a:buFont typeface="Arial" panose="020B0604020202020204" pitchFamily="34" charset="0"/>
              <a:buChar char="•"/>
            </a:pPr>
            <a:r>
              <a:rPr lang="fi-FI" dirty="0">
                <a:latin typeface="+mn-lt"/>
              </a:rPr>
              <a:t>Voidaan sopia, että syöttötuomari näyttää vapaataipaleen tai palon suoraan ykköstaipaleen estämistilanteissa</a:t>
            </a:r>
          </a:p>
        </p:txBody>
      </p:sp>
      <p:sp>
        <p:nvSpPr>
          <p:cNvPr id="4" name="Dian numeron paikkamerkki 3">
            <a:extLst>
              <a:ext uri="{FF2B5EF4-FFF2-40B4-BE49-F238E27FC236}">
                <a16:creationId xmlns:a16="http://schemas.microsoft.com/office/drawing/2014/main" id="{13F992A1-4075-B5DB-BE21-4A070AFA2053}"/>
              </a:ext>
            </a:extLst>
          </p:cNvPr>
          <p:cNvSpPr>
            <a:spLocks noGrp="1"/>
          </p:cNvSpPr>
          <p:nvPr>
            <p:ph type="sldNum" sz="quarter" idx="4"/>
          </p:nvPr>
        </p:nvSpPr>
        <p:spPr/>
        <p:txBody>
          <a:bodyPr/>
          <a:lstStyle/>
          <a:p>
            <a:fld id="{9608370A-2412-4745-B600-C478B229E67F}" type="slidenum">
              <a:rPr lang="fi-FI" smtClean="0"/>
              <a:pPr/>
              <a:t>35</a:t>
            </a:fld>
            <a:endParaRPr lang="fi-FI" dirty="0"/>
          </a:p>
        </p:txBody>
      </p:sp>
    </p:spTree>
    <p:extLst>
      <p:ext uri="{BB962C8B-B14F-4D97-AF65-F5344CB8AC3E}">
        <p14:creationId xmlns:p14="http://schemas.microsoft.com/office/powerpoint/2010/main" val="24054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tsikko 4">
            <a:extLst>
              <a:ext uri="{FF2B5EF4-FFF2-40B4-BE49-F238E27FC236}">
                <a16:creationId xmlns:a16="http://schemas.microsoft.com/office/drawing/2014/main" id="{06FFD969-CF89-5D93-E854-CB7432A75391}"/>
              </a:ext>
            </a:extLst>
          </p:cNvPr>
          <p:cNvSpPr>
            <a:spLocks noGrp="1"/>
          </p:cNvSpPr>
          <p:nvPr>
            <p:ph type="title"/>
          </p:nvPr>
        </p:nvSpPr>
        <p:spPr>
          <a:xfrm>
            <a:off x="494522" y="723898"/>
            <a:ext cx="6344267" cy="1495425"/>
          </a:xfrm>
        </p:spPr>
        <p:txBody>
          <a:bodyPr vert="horz" lIns="91440" tIns="45720" rIns="91440" bIns="45720" rtlCol="0" anchor="ctr">
            <a:normAutofit/>
          </a:bodyPr>
          <a:lstStyle/>
          <a:p>
            <a:r>
              <a:rPr lang="en-US" sz="4000">
                <a:solidFill>
                  <a:schemeClr val="tx1"/>
                </a:solidFill>
                <a:latin typeface="+mj-lt"/>
                <a:ea typeface="+mj-ea"/>
                <a:cs typeface="+mj-cs"/>
              </a:rPr>
              <a:t>Estämistilanteen tehokas hoitaminen</a:t>
            </a:r>
          </a:p>
        </p:txBody>
      </p:sp>
      <p:sp>
        <p:nvSpPr>
          <p:cNvPr id="6" name="Tekstin paikkamerkki 5">
            <a:extLst>
              <a:ext uri="{FF2B5EF4-FFF2-40B4-BE49-F238E27FC236}">
                <a16:creationId xmlns:a16="http://schemas.microsoft.com/office/drawing/2014/main" id="{58E3C0D9-53D9-F5EA-7935-57B14161D8EE}"/>
              </a:ext>
            </a:extLst>
          </p:cNvPr>
          <p:cNvSpPr>
            <a:spLocks noGrp="1"/>
          </p:cNvSpPr>
          <p:nvPr>
            <p:ph type="body" sz="quarter" idx="12"/>
          </p:nvPr>
        </p:nvSpPr>
        <p:spPr>
          <a:xfrm>
            <a:off x="494522" y="2405067"/>
            <a:ext cx="5878286" cy="3729034"/>
          </a:xfrm>
        </p:spPr>
        <p:txBody>
          <a:bodyPr vert="horz" lIns="91440" tIns="45720" rIns="91440" bIns="45720" rtlCol="0">
            <a:normAutofit/>
          </a:bodyPr>
          <a:lstStyle/>
          <a:p>
            <a:pPr marL="285750" indent="-228600">
              <a:buFont typeface="Arial" panose="020B0604020202020204" pitchFamily="34" charset="0"/>
              <a:buChar char="•"/>
            </a:pPr>
            <a:r>
              <a:rPr lang="en-US" sz="1900" dirty="0" err="1">
                <a:solidFill>
                  <a:schemeClr val="tx1"/>
                </a:solidFill>
                <a:latin typeface="+mn-lt"/>
                <a:ea typeface="+mn-ea"/>
                <a:cs typeface="+mn-cs"/>
              </a:rPr>
              <a:t>Pelituomari</a:t>
            </a:r>
            <a:r>
              <a:rPr lang="en-US" sz="1900" dirty="0">
                <a:solidFill>
                  <a:schemeClr val="tx1"/>
                </a:solidFill>
                <a:latin typeface="+mn-lt"/>
                <a:ea typeface="+mn-ea"/>
                <a:cs typeface="+mn-cs"/>
              </a:rPr>
              <a:t>:</a:t>
            </a:r>
          </a:p>
          <a:p>
            <a:pPr marL="285750" indent="-228600">
              <a:buFont typeface="Arial" panose="020B0604020202020204" pitchFamily="34" charset="0"/>
              <a:buChar char="•"/>
            </a:pPr>
            <a:r>
              <a:rPr lang="en-US" sz="1900" dirty="0" err="1">
                <a:solidFill>
                  <a:schemeClr val="tx1"/>
                </a:solidFill>
                <a:latin typeface="+mn-lt"/>
                <a:ea typeface="+mn-ea"/>
                <a:cs typeface="+mn-cs"/>
              </a:rPr>
              <a:t>Pyri</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havaitsemaan</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itse</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estämistilanteet</a:t>
            </a:r>
            <a:endParaRPr lang="en-US" sz="1900" dirty="0">
              <a:solidFill>
                <a:schemeClr val="tx1"/>
              </a:solidFill>
              <a:latin typeface="+mn-lt"/>
              <a:ea typeface="+mn-ea"/>
              <a:cs typeface="+mn-cs"/>
            </a:endParaRPr>
          </a:p>
          <a:p>
            <a:pPr marL="645750" lvl="1" indent="-228600">
              <a:lnSpc>
                <a:spcPct val="90000"/>
              </a:lnSpc>
            </a:pPr>
            <a:r>
              <a:rPr lang="en-US" sz="1900" dirty="0" err="1">
                <a:latin typeface="+mn-lt"/>
                <a:cs typeface="+mn-cs"/>
              </a:rPr>
              <a:t>Vähintään</a:t>
            </a:r>
            <a:r>
              <a:rPr lang="en-US" sz="1900" dirty="0">
                <a:latin typeface="+mn-lt"/>
                <a:cs typeface="+mn-cs"/>
              </a:rPr>
              <a:t> ne, </a:t>
            </a:r>
            <a:r>
              <a:rPr lang="en-US" sz="1900" dirty="0" err="1">
                <a:latin typeface="+mn-lt"/>
                <a:cs typeface="+mn-cs"/>
              </a:rPr>
              <a:t>joissa</a:t>
            </a:r>
            <a:r>
              <a:rPr lang="en-US" sz="1900" dirty="0">
                <a:latin typeface="+mn-lt"/>
                <a:cs typeface="+mn-cs"/>
              </a:rPr>
              <a:t> </a:t>
            </a:r>
            <a:r>
              <a:rPr lang="en-US" sz="1900" dirty="0" err="1">
                <a:latin typeface="+mn-lt"/>
                <a:cs typeface="+mn-cs"/>
              </a:rPr>
              <a:t>osallisena</a:t>
            </a:r>
            <a:r>
              <a:rPr lang="en-US" sz="1900" dirty="0">
                <a:latin typeface="+mn-lt"/>
                <a:cs typeface="+mn-cs"/>
              </a:rPr>
              <a:t> on </a:t>
            </a:r>
            <a:r>
              <a:rPr lang="en-US" sz="1900" dirty="0" err="1">
                <a:latin typeface="+mn-lt"/>
                <a:cs typeface="+mn-cs"/>
              </a:rPr>
              <a:t>palloa</a:t>
            </a:r>
            <a:r>
              <a:rPr lang="en-US" sz="1900" dirty="0">
                <a:latin typeface="+mn-lt"/>
                <a:cs typeface="+mn-cs"/>
              </a:rPr>
              <a:t> </a:t>
            </a:r>
            <a:r>
              <a:rPr lang="en-US" sz="1900" dirty="0" err="1">
                <a:latin typeface="+mn-lt"/>
                <a:cs typeface="+mn-cs"/>
              </a:rPr>
              <a:t>tavoitteleva</a:t>
            </a:r>
            <a:r>
              <a:rPr lang="en-US" sz="1900" dirty="0">
                <a:latin typeface="+mn-lt"/>
                <a:cs typeface="+mn-cs"/>
              </a:rPr>
              <a:t> </a:t>
            </a:r>
            <a:r>
              <a:rPr lang="en-US" sz="1900" dirty="0" err="1">
                <a:latin typeface="+mn-lt"/>
                <a:cs typeface="+mn-cs"/>
              </a:rPr>
              <a:t>ulkopelaaja</a:t>
            </a:r>
            <a:r>
              <a:rPr lang="en-US" sz="1900" dirty="0">
                <a:latin typeface="+mn-lt"/>
                <a:cs typeface="+mn-cs"/>
              </a:rPr>
              <a:t> ja/tai </a:t>
            </a:r>
            <a:r>
              <a:rPr lang="en-US" sz="1900" dirty="0" err="1">
                <a:latin typeface="+mn-lt"/>
                <a:cs typeface="+mn-cs"/>
              </a:rPr>
              <a:t>kärkietenijä</a:t>
            </a:r>
            <a:endParaRPr lang="en-US" sz="1900" dirty="0">
              <a:latin typeface="+mn-lt"/>
              <a:cs typeface="+mn-cs"/>
            </a:endParaRPr>
          </a:p>
          <a:p>
            <a:pPr marL="285750" indent="-228600">
              <a:buFont typeface="Arial" panose="020B0604020202020204" pitchFamily="34" charset="0"/>
              <a:buChar char="•"/>
            </a:pPr>
            <a:r>
              <a:rPr lang="en-US" sz="1900" dirty="0" err="1">
                <a:solidFill>
                  <a:schemeClr val="tx1"/>
                </a:solidFill>
                <a:latin typeface="+mn-lt"/>
                <a:ea typeface="+mn-ea"/>
                <a:cs typeface="+mn-cs"/>
              </a:rPr>
              <a:t>Mikäli</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havaitset</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joko</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itse</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tilanteen</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aputuomarien</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näytön</a:t>
            </a:r>
            <a:r>
              <a:rPr lang="en-US" sz="1900" dirty="0">
                <a:solidFill>
                  <a:schemeClr val="tx1"/>
                </a:solidFill>
                <a:latin typeface="+mn-lt"/>
                <a:ea typeface="+mn-ea"/>
                <a:cs typeface="+mn-cs"/>
              </a:rPr>
              <a:t> ja </a:t>
            </a:r>
            <a:r>
              <a:rPr lang="en-US" sz="1900" dirty="0" err="1">
                <a:solidFill>
                  <a:schemeClr val="tx1"/>
                </a:solidFill>
                <a:latin typeface="+mn-lt"/>
                <a:ea typeface="+mn-ea"/>
                <a:cs typeface="+mn-cs"/>
              </a:rPr>
              <a:t>molemmat</a:t>
            </a:r>
            <a:r>
              <a:rPr lang="en-US" sz="1900" dirty="0">
                <a:solidFill>
                  <a:schemeClr val="tx1"/>
                </a:solidFill>
                <a:latin typeface="+mn-lt"/>
                <a:ea typeface="+mn-ea"/>
                <a:cs typeface="+mn-cs"/>
              </a:rPr>
              <a:t>, tee </a:t>
            </a:r>
            <a:r>
              <a:rPr lang="en-US" sz="1900" dirty="0" err="1">
                <a:solidFill>
                  <a:schemeClr val="tx1"/>
                </a:solidFill>
                <a:latin typeface="+mn-lt"/>
                <a:ea typeface="+mn-ea"/>
                <a:cs typeface="+mn-cs"/>
              </a:rPr>
              <a:t>tuomio</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tilanteesta</a:t>
            </a:r>
            <a:r>
              <a:rPr lang="en-US" sz="1900" dirty="0">
                <a:solidFill>
                  <a:schemeClr val="tx1"/>
                </a:solidFill>
                <a:latin typeface="+mn-lt"/>
                <a:ea typeface="+mn-ea"/>
                <a:cs typeface="+mn-cs"/>
              </a:rPr>
              <a:t> ja </a:t>
            </a:r>
            <a:r>
              <a:rPr lang="en-US" sz="1900" dirty="0" err="1">
                <a:solidFill>
                  <a:schemeClr val="tx1"/>
                </a:solidFill>
                <a:latin typeface="+mn-lt"/>
                <a:ea typeface="+mn-ea"/>
                <a:cs typeface="+mn-cs"/>
              </a:rPr>
              <a:t>viesti</a:t>
            </a:r>
            <a:r>
              <a:rPr lang="en-US" sz="1900" dirty="0">
                <a:solidFill>
                  <a:schemeClr val="tx1"/>
                </a:solidFill>
                <a:latin typeface="+mn-lt"/>
                <a:ea typeface="+mn-ea"/>
                <a:cs typeface="+mn-cs"/>
              </a:rPr>
              <a:t> se </a:t>
            </a:r>
            <a:r>
              <a:rPr lang="en-US" sz="1900" dirty="0" err="1">
                <a:solidFill>
                  <a:schemeClr val="tx1"/>
                </a:solidFill>
                <a:latin typeface="+mn-lt"/>
                <a:ea typeface="+mn-ea"/>
                <a:cs typeface="+mn-cs"/>
              </a:rPr>
              <a:t>kentällä</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olijoille</a:t>
            </a:r>
            <a:endParaRPr lang="en-US" sz="1900" dirty="0">
              <a:solidFill>
                <a:schemeClr val="tx1"/>
              </a:solidFill>
              <a:latin typeface="+mn-lt"/>
              <a:ea typeface="+mn-ea"/>
              <a:cs typeface="+mn-cs"/>
            </a:endParaRPr>
          </a:p>
          <a:p>
            <a:pPr marL="285750" indent="-228600">
              <a:buFont typeface="Arial" panose="020B0604020202020204" pitchFamily="34" charset="0"/>
              <a:buChar char="•"/>
            </a:pPr>
            <a:r>
              <a:rPr lang="en-US" sz="1900" dirty="0">
                <a:solidFill>
                  <a:schemeClr val="tx1"/>
                </a:solidFill>
                <a:latin typeface="+mn-lt"/>
                <a:ea typeface="+mn-ea"/>
                <a:cs typeface="+mn-cs"/>
              </a:rPr>
              <a:t>Jos </a:t>
            </a:r>
            <a:r>
              <a:rPr lang="en-US" sz="1900" dirty="0" err="1">
                <a:solidFill>
                  <a:schemeClr val="tx1"/>
                </a:solidFill>
                <a:latin typeface="+mn-lt"/>
                <a:ea typeface="+mn-ea"/>
                <a:cs typeface="+mn-cs"/>
              </a:rPr>
              <a:t>tarvitset</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lisää</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tietoa</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tilanteesta</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näkemyksiä</a:t>
            </a:r>
            <a:r>
              <a:rPr lang="en-US" sz="1900" dirty="0">
                <a:solidFill>
                  <a:schemeClr val="tx1"/>
                </a:solidFill>
                <a:latin typeface="+mn-lt"/>
                <a:ea typeface="+mn-ea"/>
                <a:cs typeface="+mn-cs"/>
              </a:rPr>
              <a:t> tai </a:t>
            </a:r>
            <a:r>
              <a:rPr lang="en-US" sz="1900" dirty="0" err="1">
                <a:solidFill>
                  <a:schemeClr val="tx1"/>
                </a:solidFill>
                <a:latin typeface="+mn-lt"/>
                <a:ea typeface="+mn-ea"/>
                <a:cs typeface="+mn-cs"/>
              </a:rPr>
              <a:t>miettimisaikaa</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katkaise</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peli</a:t>
            </a:r>
            <a:r>
              <a:rPr lang="en-US" sz="1900" dirty="0">
                <a:solidFill>
                  <a:schemeClr val="tx1"/>
                </a:solidFill>
                <a:latin typeface="+mn-lt"/>
                <a:ea typeface="+mn-ea"/>
                <a:cs typeface="+mn-cs"/>
              </a:rPr>
              <a:t> ja </a:t>
            </a:r>
            <a:r>
              <a:rPr lang="en-US" sz="1900" dirty="0" err="1">
                <a:solidFill>
                  <a:schemeClr val="tx1"/>
                </a:solidFill>
                <a:latin typeface="+mn-lt"/>
                <a:ea typeface="+mn-ea"/>
                <a:cs typeface="+mn-cs"/>
              </a:rPr>
              <a:t>pyydä</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luoksesi</a:t>
            </a:r>
            <a:r>
              <a:rPr lang="en-US" sz="1900" dirty="0">
                <a:solidFill>
                  <a:schemeClr val="tx1"/>
                </a:solidFill>
                <a:latin typeface="+mn-lt"/>
                <a:ea typeface="+mn-ea"/>
                <a:cs typeface="+mn-cs"/>
              </a:rPr>
              <a:t> ne </a:t>
            </a:r>
            <a:r>
              <a:rPr lang="en-US" sz="1900" dirty="0" err="1">
                <a:solidFill>
                  <a:schemeClr val="tx1"/>
                </a:solidFill>
                <a:latin typeface="+mn-lt"/>
                <a:ea typeface="+mn-ea"/>
                <a:cs typeface="+mn-cs"/>
              </a:rPr>
              <a:t>tuomarit</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joita</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tarvitset</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Kysy</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tarkentavia</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kysymyksiä</a:t>
            </a:r>
            <a:r>
              <a:rPr lang="en-US" sz="1900" dirty="0">
                <a:solidFill>
                  <a:schemeClr val="tx1"/>
                </a:solidFill>
                <a:latin typeface="+mn-lt"/>
                <a:ea typeface="+mn-ea"/>
                <a:cs typeface="+mn-cs"/>
              </a:rPr>
              <a:t>.</a:t>
            </a:r>
          </a:p>
          <a:p>
            <a:pPr marL="285750" indent="-228600">
              <a:buFont typeface="Arial" panose="020B0604020202020204" pitchFamily="34" charset="0"/>
              <a:buChar char="•"/>
            </a:pPr>
            <a:r>
              <a:rPr lang="en-US" sz="1900" dirty="0">
                <a:solidFill>
                  <a:schemeClr val="tx1"/>
                </a:solidFill>
                <a:latin typeface="+mn-lt"/>
                <a:ea typeface="+mn-ea"/>
                <a:cs typeface="+mn-cs"/>
              </a:rPr>
              <a:t>Tee </a:t>
            </a:r>
            <a:r>
              <a:rPr lang="en-US" sz="1900" dirty="0" err="1">
                <a:solidFill>
                  <a:schemeClr val="tx1"/>
                </a:solidFill>
                <a:latin typeface="+mn-lt"/>
                <a:ea typeface="+mn-ea"/>
                <a:cs typeface="+mn-cs"/>
              </a:rPr>
              <a:t>havaintojen</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perusteella</a:t>
            </a:r>
            <a:r>
              <a:rPr lang="en-US" sz="1900" dirty="0">
                <a:solidFill>
                  <a:schemeClr val="tx1"/>
                </a:solidFill>
                <a:latin typeface="+mn-lt"/>
                <a:ea typeface="+mn-ea"/>
                <a:cs typeface="+mn-cs"/>
              </a:rPr>
              <a:t> </a:t>
            </a:r>
            <a:r>
              <a:rPr lang="en-US" sz="1900" dirty="0" err="1">
                <a:solidFill>
                  <a:schemeClr val="tx1"/>
                </a:solidFill>
                <a:latin typeface="+mn-lt"/>
                <a:ea typeface="+mn-ea"/>
                <a:cs typeface="+mn-cs"/>
              </a:rPr>
              <a:t>tuomio</a:t>
            </a:r>
            <a:r>
              <a:rPr lang="en-US" sz="1900" dirty="0">
                <a:solidFill>
                  <a:schemeClr val="tx1"/>
                </a:solidFill>
                <a:latin typeface="+mn-lt"/>
                <a:ea typeface="+mn-ea"/>
                <a:cs typeface="+mn-cs"/>
              </a:rPr>
              <a:t> ja </a:t>
            </a:r>
            <a:r>
              <a:rPr lang="en-US" sz="1900" dirty="0" err="1">
                <a:solidFill>
                  <a:schemeClr val="tx1"/>
                </a:solidFill>
                <a:latin typeface="+mn-lt"/>
                <a:ea typeface="+mn-ea"/>
                <a:cs typeface="+mn-cs"/>
              </a:rPr>
              <a:t>julista</a:t>
            </a:r>
            <a:r>
              <a:rPr lang="en-US" sz="1900" dirty="0">
                <a:solidFill>
                  <a:schemeClr val="tx1"/>
                </a:solidFill>
                <a:latin typeface="+mn-lt"/>
                <a:ea typeface="+mn-ea"/>
                <a:cs typeface="+mn-cs"/>
              </a:rPr>
              <a:t> se </a:t>
            </a:r>
            <a:r>
              <a:rPr lang="en-US" sz="1900" dirty="0" err="1">
                <a:solidFill>
                  <a:schemeClr val="tx1"/>
                </a:solidFill>
                <a:latin typeface="+mn-lt"/>
                <a:ea typeface="+mn-ea"/>
                <a:cs typeface="+mn-cs"/>
              </a:rPr>
              <a:t>selkeästi</a:t>
            </a:r>
            <a:endParaRPr lang="en-US" sz="1900" dirty="0">
              <a:solidFill>
                <a:schemeClr val="tx1"/>
              </a:solidFill>
              <a:latin typeface="+mn-lt"/>
              <a:ea typeface="+mn-ea"/>
              <a:cs typeface="+mn-cs"/>
            </a:endParaRPr>
          </a:p>
        </p:txBody>
      </p:sp>
      <p:pic>
        <p:nvPicPr>
          <p:cNvPr id="7" name="Kuvan paikkamerkki 6" descr="Kuva, joka sisältää kohteen piha-, henkilö, maa, urheilu&#10;&#10;Kuvaus luotu automaattisesti">
            <a:extLst>
              <a:ext uri="{FF2B5EF4-FFF2-40B4-BE49-F238E27FC236}">
                <a16:creationId xmlns:a16="http://schemas.microsoft.com/office/drawing/2014/main" id="{C38F8409-3A47-DFDA-ED19-ED3140BA21A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3336" r="28069" b="-1"/>
          <a:stretch/>
        </p:blipFill>
        <p:spPr>
          <a:xfrm>
            <a:off x="7199440" y="10"/>
            <a:ext cx="4992560" cy="6857990"/>
          </a:xfrm>
          <a:prstGeom prst="rect">
            <a:avLst/>
          </a:prstGeom>
          <a:effectLst/>
        </p:spPr>
      </p:pic>
      <p:sp>
        <p:nvSpPr>
          <p:cNvPr id="4" name="Dian numeron paikkamerkki 3">
            <a:extLst>
              <a:ext uri="{FF2B5EF4-FFF2-40B4-BE49-F238E27FC236}">
                <a16:creationId xmlns:a16="http://schemas.microsoft.com/office/drawing/2014/main" id="{D8A59BFA-E0CC-FEFB-72CB-41B8D632DBF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36</a:t>
            </a:fld>
            <a:endParaRPr lang="en-US" sz="1200" b="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194354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tsikko 2">
            <a:extLst>
              <a:ext uri="{FF2B5EF4-FFF2-40B4-BE49-F238E27FC236}">
                <a16:creationId xmlns:a16="http://schemas.microsoft.com/office/drawing/2014/main" id="{D4AB0BFF-A2E3-B255-DE1B-BBA7E8106351}"/>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4400" kern="1200">
                <a:solidFill>
                  <a:schemeClr val="tx1"/>
                </a:solidFill>
                <a:latin typeface="+mj-lt"/>
                <a:ea typeface="+mj-ea"/>
                <a:cs typeface="+mj-cs"/>
              </a:rPr>
              <a:t>Estämistilanteen tehokas hoitaminen videot</a:t>
            </a:r>
          </a:p>
        </p:txBody>
      </p:sp>
      <p:sp>
        <p:nvSpPr>
          <p:cNvPr id="5" name="Dian numeron paikkamerkki 4">
            <a:extLst>
              <a:ext uri="{FF2B5EF4-FFF2-40B4-BE49-F238E27FC236}">
                <a16:creationId xmlns:a16="http://schemas.microsoft.com/office/drawing/2014/main" id="{7CCA3CD9-034E-AE15-8C61-F88D03DE1D9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9608370A-2412-4745-B600-C478B229E67F}" type="slidenum">
              <a:rPr lang="en-US" sz="1200" smtClean="0">
                <a:solidFill>
                  <a:schemeClr val="tx1">
                    <a:tint val="75000"/>
                  </a:schemeClr>
                </a:solidFill>
                <a:latin typeface="+mn-lt"/>
                <a:ea typeface="+mn-ea"/>
                <a:cs typeface="+mn-cs"/>
              </a:rPr>
              <a:pPr algn="r">
                <a:spcAft>
                  <a:spcPts val="600"/>
                </a:spcAft>
              </a:pPr>
              <a:t>37</a:t>
            </a:fld>
            <a:endParaRPr lang="en-US" sz="1200">
              <a:solidFill>
                <a:schemeClr val="tx1">
                  <a:tint val="75000"/>
                </a:schemeClr>
              </a:solidFill>
              <a:latin typeface="+mn-lt"/>
              <a:ea typeface="+mn-ea"/>
              <a:cs typeface="+mn-cs"/>
            </a:endParaRPr>
          </a:p>
        </p:txBody>
      </p:sp>
      <p:graphicFrame>
        <p:nvGraphicFramePr>
          <p:cNvPr id="32" name="Tekstin paikkamerkki 3">
            <a:extLst>
              <a:ext uri="{FF2B5EF4-FFF2-40B4-BE49-F238E27FC236}">
                <a16:creationId xmlns:a16="http://schemas.microsoft.com/office/drawing/2014/main" id="{4ED0E882-379E-A361-991A-1AE1396F9984}"/>
              </a:ext>
            </a:extLst>
          </p:cNvPr>
          <p:cNvGraphicFramePr/>
          <p:nvPr>
            <p:extLst>
              <p:ext uri="{D42A27DB-BD31-4B8C-83A1-F6EECF244321}">
                <p14:modId xmlns:p14="http://schemas.microsoft.com/office/powerpoint/2010/main" val="14557526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298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98B0CE-3661-E4D7-7E55-AC9D36DA3824}"/>
              </a:ext>
            </a:extLst>
          </p:cNvPr>
          <p:cNvSpPr>
            <a:spLocks noGrp="1"/>
          </p:cNvSpPr>
          <p:nvPr>
            <p:ph type="title"/>
          </p:nvPr>
        </p:nvSpPr>
        <p:spPr/>
        <p:txBody>
          <a:bodyPr/>
          <a:lstStyle/>
          <a:p>
            <a:endParaRPr lang="fi-FI"/>
          </a:p>
        </p:txBody>
      </p:sp>
      <p:sp>
        <p:nvSpPr>
          <p:cNvPr id="7" name="Tekstin paikkamerkki 6">
            <a:extLst>
              <a:ext uri="{FF2B5EF4-FFF2-40B4-BE49-F238E27FC236}">
                <a16:creationId xmlns:a16="http://schemas.microsoft.com/office/drawing/2014/main" id="{B4290DD3-C478-0C23-4E39-D5A25D118995}"/>
              </a:ext>
            </a:extLst>
          </p:cNvPr>
          <p:cNvSpPr>
            <a:spLocks noGrp="1"/>
          </p:cNvSpPr>
          <p:nvPr>
            <p:ph type="body" sz="quarter" idx="13"/>
          </p:nvPr>
        </p:nvSpPr>
        <p:spPr/>
        <p:txBody>
          <a:bodyPr/>
          <a:lstStyle/>
          <a:p>
            <a:r>
              <a:rPr lang="fi-FI" dirty="0">
                <a:solidFill>
                  <a:srgbClr val="D9BE82"/>
                </a:solidFill>
              </a:rPr>
              <a:t>Rangaistukset</a:t>
            </a:r>
          </a:p>
        </p:txBody>
      </p:sp>
      <p:sp>
        <p:nvSpPr>
          <p:cNvPr id="5" name="Dian numeron paikkamerkki 4">
            <a:extLst>
              <a:ext uri="{FF2B5EF4-FFF2-40B4-BE49-F238E27FC236}">
                <a16:creationId xmlns:a16="http://schemas.microsoft.com/office/drawing/2014/main" id="{1A9EFDEE-39DE-A4C9-D326-FD3D44A97EF2}"/>
              </a:ext>
            </a:extLst>
          </p:cNvPr>
          <p:cNvSpPr>
            <a:spLocks noGrp="1"/>
          </p:cNvSpPr>
          <p:nvPr>
            <p:ph type="sldNum" sz="quarter" idx="4"/>
          </p:nvPr>
        </p:nvSpPr>
        <p:spPr>
          <a:prstGeom prst="rect">
            <a:avLst/>
          </a:prstGeom>
        </p:spPr>
        <p:txBody>
          <a:bodyPr/>
          <a:lstStyle/>
          <a:p>
            <a:fld id="{9608370A-2412-4745-B600-C478B229E67F}" type="slidenum">
              <a:rPr lang="fi-FI" smtClean="0"/>
              <a:pPr/>
              <a:t>38</a:t>
            </a:fld>
            <a:endParaRPr lang="fi-FI" dirty="0"/>
          </a:p>
        </p:txBody>
      </p:sp>
    </p:spTree>
    <p:extLst>
      <p:ext uri="{BB962C8B-B14F-4D97-AF65-F5344CB8AC3E}">
        <p14:creationId xmlns:p14="http://schemas.microsoft.com/office/powerpoint/2010/main" val="21677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9293D987-D060-416B-41F6-D072DF9B025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70" r="20370"/>
          <a:stretch>
            <a:fillRect/>
          </a:stretch>
        </p:blipFill>
        <p:spPr/>
      </p:pic>
      <p:sp>
        <p:nvSpPr>
          <p:cNvPr id="8" name="Otsikko 7">
            <a:extLst>
              <a:ext uri="{FF2B5EF4-FFF2-40B4-BE49-F238E27FC236}">
                <a16:creationId xmlns:a16="http://schemas.microsoft.com/office/drawing/2014/main" id="{8E3B6ADE-F4CB-2908-04C2-468AE57BD3DB}"/>
              </a:ext>
            </a:extLst>
          </p:cNvPr>
          <p:cNvSpPr>
            <a:spLocks noGrp="1"/>
          </p:cNvSpPr>
          <p:nvPr>
            <p:ph type="title"/>
          </p:nvPr>
        </p:nvSpPr>
        <p:spPr/>
        <p:txBody>
          <a:bodyPr/>
          <a:lstStyle/>
          <a:p>
            <a:pPr algn="ctr"/>
            <a:r>
              <a:rPr lang="fi-FI" dirty="0"/>
              <a:t>Rangaistukset</a:t>
            </a:r>
          </a:p>
        </p:txBody>
      </p:sp>
      <p:sp>
        <p:nvSpPr>
          <p:cNvPr id="9" name="Tekstin paikkamerkki 8">
            <a:extLst>
              <a:ext uri="{FF2B5EF4-FFF2-40B4-BE49-F238E27FC236}">
                <a16:creationId xmlns:a16="http://schemas.microsoft.com/office/drawing/2014/main" id="{98D61FFD-A17C-61C1-227C-5D9C4DF4802C}"/>
              </a:ext>
            </a:extLst>
          </p:cNvPr>
          <p:cNvSpPr>
            <a:spLocks noGrp="1"/>
          </p:cNvSpPr>
          <p:nvPr>
            <p:ph type="body" sz="quarter" idx="12"/>
          </p:nvPr>
        </p:nvSpPr>
        <p:spPr/>
        <p:txBody>
          <a:bodyPr/>
          <a:lstStyle/>
          <a:p>
            <a:pPr algn="l">
              <a:buFont typeface="Arial" panose="020B0604020202020204" pitchFamily="34" charset="0"/>
              <a:buChar char="•"/>
            </a:pPr>
            <a:r>
              <a:rPr lang="fi-FI" sz="1800" b="0" i="0" dirty="0">
                <a:solidFill>
                  <a:srgbClr val="323232"/>
                </a:solidFill>
                <a:effectLst/>
                <a:latin typeface="H5PDroidSans"/>
              </a:rPr>
              <a:t> Tuomareiden tehtävänä on huolehtia ottelun asianmukaisesta kulusta. Tämä tarkoittaa myös sovittujen rangaistuksien antamista sopimattomasta käytöksestä.</a:t>
            </a:r>
          </a:p>
          <a:p>
            <a:pPr algn="l">
              <a:buFont typeface="Arial" panose="020B0604020202020204" pitchFamily="34" charset="0"/>
              <a:buChar char="•"/>
            </a:pPr>
            <a:r>
              <a:rPr lang="fi-FI" sz="1800" b="0" i="0" dirty="0">
                <a:solidFill>
                  <a:srgbClr val="323232"/>
                </a:solidFill>
                <a:effectLst/>
                <a:latin typeface="H5PDroidSans"/>
              </a:rPr>
              <a:t> Pesäpalloon ei kuulu asiaton huutelu, eikä epäurheilijamainen käytös. Tällaiseen toimintaan tulee puuttua rohkeasti.</a:t>
            </a:r>
          </a:p>
          <a:p>
            <a:pPr algn="l">
              <a:buFont typeface="Arial" panose="020B0604020202020204" pitchFamily="34" charset="0"/>
              <a:buChar char="•"/>
            </a:pPr>
            <a:r>
              <a:rPr lang="fi-FI" sz="1800" b="0" i="0" dirty="0">
                <a:solidFill>
                  <a:srgbClr val="323232"/>
                </a:solidFill>
                <a:effectLst/>
                <a:latin typeface="H5PDroidSans"/>
              </a:rPr>
              <a:t> Rangaistuksia eivät ole vain pisterangaistukset eli keltainen ja punainen kortti.</a:t>
            </a:r>
          </a:p>
          <a:p>
            <a:pPr algn="l">
              <a:buFont typeface="Arial" panose="020B0604020202020204" pitchFamily="34" charset="0"/>
              <a:buChar char="•"/>
            </a:pPr>
            <a:endParaRPr lang="fi-FI" sz="1800" b="0" i="0" dirty="0">
              <a:solidFill>
                <a:srgbClr val="323232"/>
              </a:solidFill>
              <a:effectLst/>
              <a:latin typeface="H5PDroidSans"/>
            </a:endParaRPr>
          </a:p>
          <a:p>
            <a:r>
              <a:rPr lang="fi-FI" sz="1800" b="1" i="0" dirty="0">
                <a:solidFill>
                  <a:srgbClr val="323232"/>
                </a:solidFill>
                <a:effectLst/>
                <a:latin typeface="H5PDroidSans"/>
              </a:rPr>
              <a:t>Mistä tuomareiden tulee rangaista?</a:t>
            </a:r>
          </a:p>
          <a:p>
            <a:endParaRPr lang="fi-FI" dirty="0"/>
          </a:p>
          <a:p>
            <a:endParaRPr lang="fi-FI" dirty="0"/>
          </a:p>
        </p:txBody>
      </p:sp>
      <p:sp>
        <p:nvSpPr>
          <p:cNvPr id="7" name="Dian numeron paikkamerkki 6">
            <a:extLst>
              <a:ext uri="{FF2B5EF4-FFF2-40B4-BE49-F238E27FC236}">
                <a16:creationId xmlns:a16="http://schemas.microsoft.com/office/drawing/2014/main" id="{FB5E9BB8-1874-8F9A-D79D-259DCF0D8164}"/>
              </a:ext>
            </a:extLst>
          </p:cNvPr>
          <p:cNvSpPr>
            <a:spLocks noGrp="1"/>
          </p:cNvSpPr>
          <p:nvPr>
            <p:ph type="sldNum" sz="quarter" idx="4"/>
          </p:nvPr>
        </p:nvSpPr>
        <p:spPr/>
        <p:txBody>
          <a:bodyPr/>
          <a:lstStyle/>
          <a:p>
            <a:fld id="{9608370A-2412-4745-B600-C478B229E67F}" type="slidenum">
              <a:rPr lang="fi-FI" smtClean="0"/>
              <a:pPr/>
              <a:t>39</a:t>
            </a:fld>
            <a:endParaRPr lang="fi-FI" dirty="0"/>
          </a:p>
        </p:txBody>
      </p:sp>
    </p:spTree>
    <p:extLst>
      <p:ext uri="{BB962C8B-B14F-4D97-AF65-F5344CB8AC3E}">
        <p14:creationId xmlns:p14="http://schemas.microsoft.com/office/powerpoint/2010/main" val="150589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51D4A2-55A0-D23E-F4FA-F5AE97142499}"/>
              </a:ext>
            </a:extLst>
          </p:cNvPr>
          <p:cNvSpPr>
            <a:spLocks noGrp="1"/>
          </p:cNvSpPr>
          <p:nvPr>
            <p:ph type="title"/>
          </p:nvPr>
        </p:nvSpPr>
        <p:spPr/>
        <p:txBody>
          <a:bodyPr/>
          <a:lstStyle/>
          <a:p>
            <a:endParaRPr lang="fi-FI"/>
          </a:p>
        </p:txBody>
      </p:sp>
      <p:sp>
        <p:nvSpPr>
          <p:cNvPr id="6" name="Tekstin paikkamerkki 5">
            <a:extLst>
              <a:ext uri="{FF2B5EF4-FFF2-40B4-BE49-F238E27FC236}">
                <a16:creationId xmlns:a16="http://schemas.microsoft.com/office/drawing/2014/main" id="{18957828-D859-BED6-37F5-2A5625417D08}"/>
              </a:ext>
            </a:extLst>
          </p:cNvPr>
          <p:cNvSpPr>
            <a:spLocks noGrp="1"/>
          </p:cNvSpPr>
          <p:nvPr>
            <p:ph type="body" sz="quarter" idx="13"/>
          </p:nvPr>
        </p:nvSpPr>
        <p:spPr/>
        <p:txBody>
          <a:bodyPr/>
          <a:lstStyle/>
          <a:p>
            <a:r>
              <a:rPr lang="fi-FI" dirty="0">
                <a:solidFill>
                  <a:srgbClr val="D9BE82"/>
                </a:solidFill>
              </a:rPr>
              <a:t>Sääntötuntemus</a:t>
            </a:r>
          </a:p>
        </p:txBody>
      </p:sp>
      <p:sp>
        <p:nvSpPr>
          <p:cNvPr id="3" name="Dian numeron paikkamerkki 2">
            <a:extLst>
              <a:ext uri="{FF2B5EF4-FFF2-40B4-BE49-F238E27FC236}">
                <a16:creationId xmlns:a16="http://schemas.microsoft.com/office/drawing/2014/main" id="{719AF196-6F91-E1A5-89E9-C83AAA2AF084}"/>
              </a:ext>
            </a:extLst>
          </p:cNvPr>
          <p:cNvSpPr>
            <a:spLocks noGrp="1"/>
          </p:cNvSpPr>
          <p:nvPr>
            <p:ph type="sldNum" sz="quarter" idx="4"/>
          </p:nvPr>
        </p:nvSpPr>
        <p:spPr>
          <a:prstGeom prst="rect">
            <a:avLst/>
          </a:prstGeom>
        </p:spPr>
        <p:txBody>
          <a:bodyPr/>
          <a:lstStyle/>
          <a:p>
            <a:fld id="{9608370A-2412-4745-B600-C478B229E67F}" type="slidenum">
              <a:rPr lang="fi-FI" smtClean="0"/>
              <a:pPr/>
              <a:t>4</a:t>
            </a:fld>
            <a:endParaRPr lang="fi-FI" dirty="0"/>
          </a:p>
        </p:txBody>
      </p:sp>
    </p:spTree>
    <p:extLst>
      <p:ext uri="{BB962C8B-B14F-4D97-AF65-F5344CB8AC3E}">
        <p14:creationId xmlns:p14="http://schemas.microsoft.com/office/powerpoint/2010/main" val="383320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n paikkamerkki 7" descr="Kuva, joka sisältää kohteen henkilö, vaate, urheiluasu, urheilu&#10;&#10;Kuvaus luotu automaattisesti">
            <a:extLst>
              <a:ext uri="{FF2B5EF4-FFF2-40B4-BE49-F238E27FC236}">
                <a16:creationId xmlns:a16="http://schemas.microsoft.com/office/drawing/2014/main" id="{4F2294A3-9273-4CDA-2F97-13E166B976A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0321" r="2572"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5" name="Freeform: Shape 1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tsikko 5">
            <a:extLst>
              <a:ext uri="{FF2B5EF4-FFF2-40B4-BE49-F238E27FC236}">
                <a16:creationId xmlns:a16="http://schemas.microsoft.com/office/drawing/2014/main" id="{5D3BEEBB-3C47-DE79-78A5-C1F0A46D4E9B}"/>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a:solidFill>
                  <a:schemeClr val="tx1"/>
                </a:solidFill>
                <a:latin typeface="+mj-lt"/>
                <a:ea typeface="+mj-ea"/>
                <a:cs typeface="+mj-cs"/>
              </a:rPr>
              <a:t>Rangaistus vaihtoehdot</a:t>
            </a:r>
          </a:p>
        </p:txBody>
      </p:sp>
      <p:sp>
        <p:nvSpPr>
          <p:cNvPr id="19" name="Rectangle 1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kstin paikkamerkki 6">
            <a:extLst>
              <a:ext uri="{FF2B5EF4-FFF2-40B4-BE49-F238E27FC236}">
                <a16:creationId xmlns:a16="http://schemas.microsoft.com/office/drawing/2014/main" id="{351E81EF-81A9-F160-67BB-3506CE4139EE}"/>
              </a:ext>
            </a:extLst>
          </p:cNvPr>
          <p:cNvSpPr>
            <a:spLocks noGrp="1"/>
          </p:cNvSpPr>
          <p:nvPr>
            <p:ph type="body" sz="quarter" idx="12"/>
          </p:nvPr>
        </p:nvSpPr>
        <p:spPr>
          <a:xfrm>
            <a:off x="371093" y="2718054"/>
            <a:ext cx="3725045" cy="3207258"/>
          </a:xfrm>
        </p:spPr>
        <p:txBody>
          <a:bodyPr vert="horz" lIns="91440" tIns="45720" rIns="91440" bIns="45720" rtlCol="0" anchor="t">
            <a:normAutofit/>
          </a:bodyPr>
          <a:lstStyle/>
          <a:p>
            <a:pPr indent="-228600">
              <a:buFont typeface="Arial" panose="020B0604020202020204" pitchFamily="34" charset="0"/>
              <a:buChar char="•"/>
            </a:pPr>
            <a:r>
              <a:rPr lang="en-US" sz="1400" b="0" i="0" dirty="0">
                <a:solidFill>
                  <a:schemeClr val="tx1"/>
                </a:solidFill>
                <a:effectLst/>
                <a:latin typeface="+mn-lt"/>
                <a:ea typeface="+mn-ea"/>
                <a:cs typeface="+mn-cs"/>
              </a:rPr>
              <a:t>1) </a:t>
            </a:r>
            <a:r>
              <a:rPr lang="en-US" sz="1400" b="0" i="0" dirty="0" err="1">
                <a:solidFill>
                  <a:schemeClr val="tx1"/>
                </a:solidFill>
                <a:effectLst/>
                <a:latin typeface="+mn-lt"/>
                <a:ea typeface="+mn-ea"/>
                <a:cs typeface="+mn-cs"/>
              </a:rPr>
              <a:t>tekninen</a:t>
            </a:r>
            <a:r>
              <a:rPr lang="en-US" sz="1400" b="0" i="0" dirty="0">
                <a:solidFill>
                  <a:schemeClr val="tx1"/>
                </a:solidFill>
                <a:effectLst/>
                <a:latin typeface="+mn-lt"/>
                <a:ea typeface="+mn-ea"/>
                <a:cs typeface="+mn-cs"/>
              </a:rPr>
              <a:t> palo</a:t>
            </a:r>
          </a:p>
          <a:p>
            <a:pPr indent="-228600">
              <a:buFont typeface="Arial" panose="020B0604020202020204" pitchFamily="34" charset="0"/>
              <a:buChar char="•"/>
            </a:pPr>
            <a:r>
              <a:rPr lang="en-US" sz="1400" b="0" i="0" dirty="0">
                <a:solidFill>
                  <a:schemeClr val="tx1"/>
                </a:solidFill>
                <a:effectLst/>
                <a:latin typeface="+mn-lt"/>
                <a:ea typeface="+mn-ea"/>
                <a:cs typeface="+mn-cs"/>
              </a:rPr>
              <a:t>2) </a:t>
            </a:r>
            <a:r>
              <a:rPr lang="en-US" sz="1400" b="0" i="0" dirty="0" err="1">
                <a:solidFill>
                  <a:schemeClr val="tx1"/>
                </a:solidFill>
                <a:effectLst/>
                <a:latin typeface="+mn-lt"/>
                <a:ea typeface="+mn-ea"/>
                <a:cs typeface="+mn-cs"/>
              </a:rPr>
              <a:t>sisäpelaajan</a:t>
            </a: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palauttaminen</a:t>
            </a: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lähtöpesälleen</a:t>
            </a:r>
            <a:endParaRPr lang="en-US" sz="1400" b="0" i="0" dirty="0">
              <a:solidFill>
                <a:schemeClr val="tx1"/>
              </a:solidFill>
              <a:effectLst/>
              <a:latin typeface="+mn-lt"/>
              <a:ea typeface="+mn-ea"/>
              <a:cs typeface="+mn-cs"/>
            </a:endParaRPr>
          </a:p>
          <a:p>
            <a:pPr indent="-228600">
              <a:buFont typeface="Arial" panose="020B0604020202020204" pitchFamily="34" charset="0"/>
              <a:buChar char="•"/>
            </a:pPr>
            <a:r>
              <a:rPr lang="en-US" sz="1400" b="0" i="0" dirty="0">
                <a:solidFill>
                  <a:schemeClr val="tx1"/>
                </a:solidFill>
                <a:effectLst/>
                <a:latin typeface="+mn-lt"/>
                <a:ea typeface="+mn-ea"/>
                <a:cs typeface="+mn-cs"/>
              </a:rPr>
              <a:t>3) </a:t>
            </a:r>
            <a:r>
              <a:rPr lang="en-US" sz="1400" b="0" i="0" dirty="0" err="1">
                <a:solidFill>
                  <a:schemeClr val="tx1"/>
                </a:solidFill>
                <a:effectLst/>
                <a:latin typeface="+mn-lt"/>
                <a:ea typeface="+mn-ea"/>
                <a:cs typeface="+mn-cs"/>
              </a:rPr>
              <a:t>etenemisen</a:t>
            </a: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mitätöinti</a:t>
            </a:r>
            <a:endParaRPr lang="en-US" sz="1400" b="0" i="0" dirty="0">
              <a:solidFill>
                <a:schemeClr val="tx1"/>
              </a:solidFill>
              <a:effectLst/>
              <a:latin typeface="+mn-lt"/>
              <a:ea typeface="+mn-ea"/>
              <a:cs typeface="+mn-cs"/>
            </a:endParaRPr>
          </a:p>
          <a:p>
            <a:pPr indent="-228600">
              <a:buFont typeface="Arial" panose="020B0604020202020204" pitchFamily="34" charset="0"/>
              <a:buChar char="•"/>
            </a:pPr>
            <a:r>
              <a:rPr lang="en-US" sz="1400" b="0" i="0" dirty="0">
                <a:solidFill>
                  <a:schemeClr val="tx1"/>
                </a:solidFill>
                <a:effectLst/>
                <a:latin typeface="+mn-lt"/>
                <a:ea typeface="+mn-ea"/>
                <a:cs typeface="+mn-cs"/>
              </a:rPr>
              <a:t>4) </a:t>
            </a:r>
            <a:r>
              <a:rPr lang="en-US" sz="1400" b="0" i="0" dirty="0" err="1">
                <a:solidFill>
                  <a:schemeClr val="tx1"/>
                </a:solidFill>
                <a:effectLst/>
                <a:latin typeface="+mn-lt"/>
                <a:ea typeface="+mn-ea"/>
                <a:cs typeface="+mn-cs"/>
              </a:rPr>
              <a:t>polttaminen</a:t>
            </a:r>
            <a:endParaRPr lang="en-US" sz="1400" b="0" i="0" dirty="0">
              <a:solidFill>
                <a:schemeClr val="tx1"/>
              </a:solidFill>
              <a:effectLst/>
              <a:latin typeface="+mn-lt"/>
              <a:ea typeface="+mn-ea"/>
              <a:cs typeface="+mn-cs"/>
            </a:endParaRPr>
          </a:p>
          <a:p>
            <a:pPr indent="-228600">
              <a:buFont typeface="Arial" panose="020B0604020202020204" pitchFamily="34" charset="0"/>
              <a:buChar char="•"/>
            </a:pPr>
            <a:r>
              <a:rPr lang="en-US" sz="1400" b="0" i="0" dirty="0">
                <a:solidFill>
                  <a:schemeClr val="tx1"/>
                </a:solidFill>
                <a:effectLst/>
                <a:latin typeface="+mn-lt"/>
                <a:ea typeface="+mn-ea"/>
                <a:cs typeface="+mn-cs"/>
              </a:rPr>
              <a:t>5) </a:t>
            </a:r>
            <a:r>
              <a:rPr lang="en-US" sz="1400" b="0" i="0" dirty="0" err="1">
                <a:solidFill>
                  <a:schemeClr val="tx1"/>
                </a:solidFill>
                <a:effectLst/>
                <a:latin typeface="+mn-lt"/>
                <a:ea typeface="+mn-ea"/>
                <a:cs typeface="+mn-cs"/>
              </a:rPr>
              <a:t>vapaataivaloikeuden</a:t>
            </a:r>
            <a:r>
              <a:rPr lang="en-US" sz="1400" b="0" i="0" dirty="0">
                <a:solidFill>
                  <a:schemeClr val="tx1"/>
                </a:solidFill>
                <a:effectLst/>
                <a:latin typeface="+mn-lt"/>
                <a:ea typeface="+mn-ea"/>
                <a:cs typeface="+mn-cs"/>
              </a:rPr>
              <a:t> </a:t>
            </a:r>
            <a:r>
              <a:rPr lang="en-US" sz="1400" b="0" i="0" dirty="0" err="1">
                <a:solidFill>
                  <a:schemeClr val="tx1"/>
                </a:solidFill>
                <a:effectLst/>
                <a:latin typeface="+mn-lt"/>
                <a:ea typeface="+mn-ea"/>
                <a:cs typeface="+mn-cs"/>
              </a:rPr>
              <a:t>tuomitseminen</a:t>
            </a:r>
            <a:endParaRPr lang="en-US" sz="1400" b="0" i="0" dirty="0">
              <a:solidFill>
                <a:schemeClr val="tx1"/>
              </a:solidFill>
              <a:effectLst/>
              <a:latin typeface="+mn-lt"/>
              <a:ea typeface="+mn-ea"/>
              <a:cs typeface="+mn-cs"/>
            </a:endParaRPr>
          </a:p>
          <a:p>
            <a:pPr indent="-228600">
              <a:buFont typeface="Arial" panose="020B0604020202020204" pitchFamily="34" charset="0"/>
              <a:buChar char="•"/>
            </a:pPr>
            <a:r>
              <a:rPr lang="en-US" sz="1400" b="0" i="0" dirty="0">
                <a:solidFill>
                  <a:schemeClr val="tx1"/>
                </a:solidFill>
                <a:effectLst/>
                <a:latin typeface="+mn-lt"/>
                <a:ea typeface="+mn-ea"/>
                <a:cs typeface="+mn-cs"/>
              </a:rPr>
              <a:t>6) </a:t>
            </a:r>
            <a:r>
              <a:rPr lang="en-US" sz="1400" b="0" i="0" dirty="0" err="1">
                <a:solidFill>
                  <a:schemeClr val="tx1"/>
                </a:solidFill>
                <a:effectLst/>
                <a:latin typeface="+mn-lt"/>
                <a:ea typeface="+mn-ea"/>
                <a:cs typeface="+mn-cs"/>
              </a:rPr>
              <a:t>huomautus</a:t>
            </a:r>
            <a:endParaRPr lang="en-US" sz="1400" b="0" i="0" dirty="0">
              <a:solidFill>
                <a:schemeClr val="tx1"/>
              </a:solidFill>
              <a:effectLst/>
              <a:latin typeface="+mn-lt"/>
              <a:ea typeface="+mn-ea"/>
              <a:cs typeface="+mn-cs"/>
            </a:endParaRPr>
          </a:p>
          <a:p>
            <a:pPr indent="-228600">
              <a:buFont typeface="Arial" panose="020B0604020202020204" pitchFamily="34" charset="0"/>
              <a:buChar char="•"/>
            </a:pPr>
            <a:r>
              <a:rPr lang="en-US" sz="1400" b="0" i="0" dirty="0">
                <a:solidFill>
                  <a:schemeClr val="tx1"/>
                </a:solidFill>
                <a:effectLst/>
                <a:latin typeface="+mn-lt"/>
                <a:ea typeface="+mn-ea"/>
                <a:cs typeface="+mn-cs"/>
              </a:rPr>
              <a:t>7) </a:t>
            </a:r>
            <a:r>
              <a:rPr lang="en-US" sz="1400" b="0" i="0" dirty="0" err="1">
                <a:solidFill>
                  <a:schemeClr val="tx1"/>
                </a:solidFill>
                <a:effectLst/>
                <a:latin typeface="+mn-lt"/>
                <a:ea typeface="+mn-ea"/>
                <a:cs typeface="+mn-cs"/>
              </a:rPr>
              <a:t>varoitus</a:t>
            </a:r>
            <a:endParaRPr lang="en-US" sz="1400" b="0" i="0" dirty="0">
              <a:solidFill>
                <a:schemeClr val="tx1"/>
              </a:solidFill>
              <a:effectLst/>
              <a:latin typeface="+mn-lt"/>
              <a:ea typeface="+mn-ea"/>
              <a:cs typeface="+mn-cs"/>
            </a:endParaRPr>
          </a:p>
          <a:p>
            <a:pPr indent="-228600">
              <a:buFont typeface="Arial" panose="020B0604020202020204" pitchFamily="34" charset="0"/>
              <a:buChar char="•"/>
            </a:pPr>
            <a:r>
              <a:rPr lang="en-US" sz="1400" b="0" i="0" dirty="0">
                <a:solidFill>
                  <a:schemeClr val="tx1"/>
                </a:solidFill>
                <a:effectLst/>
                <a:latin typeface="+mn-lt"/>
                <a:ea typeface="+mn-ea"/>
                <a:cs typeface="+mn-cs"/>
              </a:rPr>
              <a:t>8) </a:t>
            </a:r>
            <a:r>
              <a:rPr lang="en-US" sz="1400" b="0" i="0" dirty="0" err="1">
                <a:solidFill>
                  <a:schemeClr val="tx1"/>
                </a:solidFill>
                <a:effectLst/>
                <a:latin typeface="+mn-lt"/>
                <a:ea typeface="+mn-ea"/>
                <a:cs typeface="+mn-cs"/>
              </a:rPr>
              <a:t>pelirangaistus</a:t>
            </a:r>
            <a:endParaRPr lang="en-US" sz="1400" b="0" i="0" dirty="0">
              <a:solidFill>
                <a:schemeClr val="tx1"/>
              </a:solidFill>
              <a:effectLst/>
              <a:latin typeface="+mn-lt"/>
              <a:ea typeface="+mn-ea"/>
              <a:cs typeface="+mn-cs"/>
            </a:endParaRPr>
          </a:p>
          <a:p>
            <a:pPr indent="-228600">
              <a:buFont typeface="Arial" panose="020B0604020202020204" pitchFamily="34" charset="0"/>
              <a:buChar char="•"/>
            </a:pPr>
            <a:r>
              <a:rPr lang="en-US" sz="1400" b="0" i="0" dirty="0">
                <a:solidFill>
                  <a:schemeClr val="tx1"/>
                </a:solidFill>
                <a:effectLst/>
                <a:latin typeface="+mn-lt"/>
                <a:ea typeface="+mn-ea"/>
                <a:cs typeface="+mn-cs"/>
              </a:rPr>
              <a:t>9) </a:t>
            </a:r>
            <a:r>
              <a:rPr lang="en-US" sz="1400" b="0" i="0" dirty="0" err="1">
                <a:solidFill>
                  <a:schemeClr val="tx1"/>
                </a:solidFill>
                <a:effectLst/>
                <a:latin typeface="+mn-lt"/>
                <a:ea typeface="+mn-ea"/>
                <a:cs typeface="+mn-cs"/>
              </a:rPr>
              <a:t>ottelurangaistus</a:t>
            </a:r>
            <a:endParaRPr lang="en-US" sz="1400" b="0" i="0" dirty="0">
              <a:solidFill>
                <a:schemeClr val="tx1"/>
              </a:solidFill>
              <a:effectLst/>
              <a:latin typeface="+mn-lt"/>
              <a:ea typeface="+mn-ea"/>
              <a:cs typeface="+mn-cs"/>
            </a:endParaRPr>
          </a:p>
          <a:p>
            <a:pPr indent="-228600">
              <a:buFont typeface="Arial" panose="020B0604020202020204" pitchFamily="34" charset="0"/>
              <a:buChar char="•"/>
            </a:pPr>
            <a:endParaRPr lang="en-US" sz="1400" dirty="0">
              <a:solidFill>
                <a:schemeClr val="tx1"/>
              </a:solidFill>
              <a:latin typeface="+mn-lt"/>
              <a:ea typeface="+mn-ea"/>
              <a:cs typeface="+mn-cs"/>
            </a:endParaRPr>
          </a:p>
        </p:txBody>
      </p:sp>
      <p:sp>
        <p:nvSpPr>
          <p:cNvPr id="5" name="Dian numeron paikkamerkki 4">
            <a:extLst>
              <a:ext uri="{FF2B5EF4-FFF2-40B4-BE49-F238E27FC236}">
                <a16:creationId xmlns:a16="http://schemas.microsoft.com/office/drawing/2014/main" id="{089C9A81-0196-BF80-D096-0DF0EA1B3CF8}"/>
              </a:ext>
            </a:extLst>
          </p:cNvPr>
          <p:cNvSpPr>
            <a:spLocks noGrp="1"/>
          </p:cNvSpPr>
          <p:nvPr>
            <p:ph type="sldNum" sz="quarter" idx="4"/>
          </p:nvPr>
        </p:nvSpPr>
        <p:spPr>
          <a:xfrm>
            <a:off x="9077706"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chemeClr val="bg1"/>
                </a:solidFill>
                <a:latin typeface="Calibri" panose="020F0502020204030204"/>
                <a:ea typeface="+mn-ea"/>
                <a:cs typeface="+mn-cs"/>
              </a:rPr>
              <a:pPr algn="r">
                <a:spcAft>
                  <a:spcPts val="600"/>
                </a:spcAft>
                <a:defRPr/>
              </a:pPr>
              <a:t>40</a:t>
            </a:fld>
            <a:endParaRPr lang="en-US" sz="1200" b="0">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224024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descr="Kuva, joka sisältää kohteen teksti, clipart-kuva, käyntikortti&#10;&#10;Kuvaus luotu automaattisesti">
            <a:extLst>
              <a:ext uri="{FF2B5EF4-FFF2-40B4-BE49-F238E27FC236}">
                <a16:creationId xmlns:a16="http://schemas.microsoft.com/office/drawing/2014/main" id="{E8049D5E-59C1-2087-3E2E-D81B2C0A743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527" r="9527"/>
          <a:stretch>
            <a:fillRect/>
          </a:stretch>
        </p:blipFill>
        <p:spPr/>
      </p:pic>
      <p:sp>
        <p:nvSpPr>
          <p:cNvPr id="6" name="Otsikko 5">
            <a:extLst>
              <a:ext uri="{FF2B5EF4-FFF2-40B4-BE49-F238E27FC236}">
                <a16:creationId xmlns:a16="http://schemas.microsoft.com/office/drawing/2014/main" id="{B941DC2A-DDC3-3874-9D08-90CCCE1DAAC4}"/>
              </a:ext>
            </a:extLst>
          </p:cNvPr>
          <p:cNvSpPr>
            <a:spLocks noGrp="1"/>
          </p:cNvSpPr>
          <p:nvPr>
            <p:ph type="title"/>
          </p:nvPr>
        </p:nvSpPr>
        <p:spPr>
          <a:xfrm>
            <a:off x="6738180" y="422732"/>
            <a:ext cx="4650932" cy="1206320"/>
          </a:xfrm>
        </p:spPr>
        <p:txBody>
          <a:bodyPr/>
          <a:lstStyle/>
          <a:p>
            <a:pPr algn="ctr"/>
            <a:r>
              <a:rPr lang="fi-FI" dirty="0"/>
              <a:t>Rangaistukset</a:t>
            </a:r>
          </a:p>
        </p:txBody>
      </p:sp>
      <p:sp>
        <p:nvSpPr>
          <p:cNvPr id="7" name="Tekstin paikkamerkki 6">
            <a:extLst>
              <a:ext uri="{FF2B5EF4-FFF2-40B4-BE49-F238E27FC236}">
                <a16:creationId xmlns:a16="http://schemas.microsoft.com/office/drawing/2014/main" id="{0B49B938-8E96-EAB5-B115-A3AE805DA838}"/>
              </a:ext>
            </a:extLst>
          </p:cNvPr>
          <p:cNvSpPr>
            <a:spLocks noGrp="1"/>
          </p:cNvSpPr>
          <p:nvPr>
            <p:ph type="body" sz="quarter" idx="12"/>
          </p:nvPr>
        </p:nvSpPr>
        <p:spPr>
          <a:xfrm>
            <a:off x="6751299" y="1629052"/>
            <a:ext cx="4637068" cy="4172142"/>
          </a:xfrm>
        </p:spPr>
        <p:txBody>
          <a:bodyPr/>
          <a:lstStyle/>
          <a:p>
            <a:pPr marL="342900" indent="-342900" algn="l">
              <a:buFont typeface="Arial" panose="020B0604020202020204" pitchFamily="34" charset="0"/>
              <a:buChar char="•"/>
            </a:pPr>
            <a:r>
              <a:rPr lang="fi-FI" sz="2000" i="0" dirty="0">
                <a:solidFill>
                  <a:srgbClr val="323232"/>
                </a:solidFill>
                <a:effectLst/>
                <a:latin typeface="H5PDroidSans"/>
              </a:rPr>
              <a:t>Hiljainen </a:t>
            </a:r>
            <a:r>
              <a:rPr lang="fi-FI" sz="2000" dirty="0">
                <a:solidFill>
                  <a:srgbClr val="323232"/>
                </a:solidFill>
                <a:latin typeface="H5PDroidSans"/>
              </a:rPr>
              <a:t>h</a:t>
            </a:r>
            <a:r>
              <a:rPr lang="fi-FI" sz="2000" i="0" dirty="0">
                <a:solidFill>
                  <a:srgbClr val="323232"/>
                </a:solidFill>
                <a:effectLst/>
                <a:latin typeface="H5PDroidSans"/>
              </a:rPr>
              <a:t>uomautus </a:t>
            </a:r>
          </a:p>
          <a:p>
            <a:pPr marL="702900" lvl="1" indent="-342900"/>
            <a:r>
              <a:rPr lang="fi-FI" sz="1800" dirty="0">
                <a:solidFill>
                  <a:srgbClr val="323232"/>
                </a:solidFill>
                <a:latin typeface="H5PDroidSans"/>
              </a:rPr>
              <a:t>”Nyt riittää” ”Ei enää sanaakaan” ”Lopeta”</a:t>
            </a:r>
          </a:p>
          <a:p>
            <a:pPr marL="702900" lvl="1" indent="-342900"/>
            <a:r>
              <a:rPr lang="fi-FI" sz="1800" i="0" dirty="0">
                <a:solidFill>
                  <a:srgbClr val="323232"/>
                </a:solidFill>
                <a:effectLst/>
                <a:latin typeface="H5PDroidSans"/>
              </a:rPr>
              <a:t>Suunsoitto, peliin liittyvä asia</a:t>
            </a:r>
          </a:p>
          <a:p>
            <a:pPr marL="702900" lvl="1" indent="-342900"/>
            <a:r>
              <a:rPr lang="fi-FI" sz="1800" dirty="0">
                <a:solidFill>
                  <a:srgbClr val="323232"/>
                </a:solidFill>
                <a:latin typeface="H5PDroidSans"/>
              </a:rPr>
              <a:t>Kiroilu, joka ei kuulu katsomoon ts. ei ole äänekästä</a:t>
            </a:r>
            <a:endParaRPr lang="fi-FI" sz="1800" i="0" dirty="0">
              <a:solidFill>
                <a:srgbClr val="323232"/>
              </a:solidFill>
              <a:effectLst/>
              <a:latin typeface="H5PDroidSans"/>
            </a:endParaRPr>
          </a:p>
          <a:p>
            <a:pPr marL="702900" lvl="1" indent="-342900"/>
            <a:endParaRPr lang="fi-FI" dirty="0">
              <a:solidFill>
                <a:srgbClr val="323232"/>
              </a:solidFill>
              <a:latin typeface="H5PDroidSans"/>
            </a:endParaRPr>
          </a:p>
          <a:p>
            <a:pPr marL="342900" indent="-342900" algn="l">
              <a:buFont typeface="Arial" panose="020B0604020202020204" pitchFamily="34" charset="0"/>
              <a:buChar char="•"/>
            </a:pPr>
            <a:r>
              <a:rPr lang="fi-FI" sz="2000" i="0" dirty="0">
                <a:solidFill>
                  <a:schemeClr val="tx1"/>
                </a:solidFill>
                <a:effectLst/>
                <a:latin typeface="H5PDroidSans"/>
              </a:rPr>
              <a:t>Julkinen huomautus </a:t>
            </a:r>
          </a:p>
          <a:p>
            <a:pPr lvl="1"/>
            <a:r>
              <a:rPr lang="fi-FI" sz="1800" dirty="0">
                <a:latin typeface="H5PDroidSans"/>
              </a:rPr>
              <a:t>Peli poikki ja ”Nyt riittää” ”Ei enää sanaakaan” ”Lopeta”</a:t>
            </a:r>
            <a:endParaRPr lang="fi-FI" sz="1800" dirty="0">
              <a:solidFill>
                <a:schemeClr val="accent1">
                  <a:lumMod val="90000"/>
                  <a:lumOff val="10000"/>
                </a:schemeClr>
              </a:solidFill>
              <a:latin typeface="H5PDroidSans"/>
            </a:endParaRPr>
          </a:p>
          <a:p>
            <a:pPr lvl="1"/>
            <a:r>
              <a:rPr lang="fi-FI" sz="1800" b="0" i="0" dirty="0">
                <a:solidFill>
                  <a:schemeClr val="accent1">
                    <a:lumMod val="90000"/>
                    <a:lumOff val="10000"/>
                  </a:schemeClr>
                </a:solidFill>
                <a:effectLst/>
                <a:latin typeface="H5PDroidSans"/>
              </a:rPr>
              <a:t>Suunsoitto, peliin liittyvä asia, hiljainen huomautus ei auta tai ei riitä.</a:t>
            </a:r>
            <a:endParaRPr lang="fi-FI" sz="1600" b="0" i="0" dirty="0">
              <a:solidFill>
                <a:srgbClr val="323232"/>
              </a:solidFill>
              <a:effectLst/>
              <a:latin typeface="H5PDroidSans"/>
            </a:endParaRPr>
          </a:p>
          <a:p>
            <a:endParaRPr lang="fi-FI" dirty="0"/>
          </a:p>
          <a:p>
            <a:endParaRPr lang="fi-FI" dirty="0"/>
          </a:p>
        </p:txBody>
      </p:sp>
      <p:sp>
        <p:nvSpPr>
          <p:cNvPr id="5" name="Dian numeron paikkamerkki 4">
            <a:extLst>
              <a:ext uri="{FF2B5EF4-FFF2-40B4-BE49-F238E27FC236}">
                <a16:creationId xmlns:a16="http://schemas.microsoft.com/office/drawing/2014/main" id="{C55A7CF1-FFC0-38BF-30CD-7D7B83B4B9F9}"/>
              </a:ext>
            </a:extLst>
          </p:cNvPr>
          <p:cNvSpPr>
            <a:spLocks noGrp="1"/>
          </p:cNvSpPr>
          <p:nvPr>
            <p:ph type="sldNum" sz="quarter" idx="4"/>
          </p:nvPr>
        </p:nvSpPr>
        <p:spPr/>
        <p:txBody>
          <a:bodyPr/>
          <a:lstStyle/>
          <a:p>
            <a:fld id="{9608370A-2412-4745-B600-C478B229E67F}" type="slidenum">
              <a:rPr lang="fi-FI" smtClean="0"/>
              <a:pPr/>
              <a:t>41</a:t>
            </a:fld>
            <a:endParaRPr lang="fi-FI" dirty="0"/>
          </a:p>
        </p:txBody>
      </p:sp>
    </p:spTree>
    <p:extLst>
      <p:ext uri="{BB962C8B-B14F-4D97-AF65-F5344CB8AC3E}">
        <p14:creationId xmlns:p14="http://schemas.microsoft.com/office/powerpoint/2010/main" val="11510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145671F-BBD5-0CEC-0FDC-DC85C0781DB2}"/>
              </a:ext>
            </a:extLst>
          </p:cNvPr>
          <p:cNvSpPr>
            <a:spLocks noGrp="1"/>
          </p:cNvSpPr>
          <p:nvPr>
            <p:ph type="title"/>
          </p:nvPr>
        </p:nvSpPr>
        <p:spPr/>
        <p:txBody>
          <a:bodyPr/>
          <a:lstStyle/>
          <a:p>
            <a:pPr algn="ctr"/>
            <a:r>
              <a:rPr lang="fi-FI" dirty="0"/>
              <a:t>Rangaistukset</a:t>
            </a:r>
          </a:p>
        </p:txBody>
      </p:sp>
      <p:sp>
        <p:nvSpPr>
          <p:cNvPr id="4" name="Tekstin paikkamerkki 3">
            <a:extLst>
              <a:ext uri="{FF2B5EF4-FFF2-40B4-BE49-F238E27FC236}">
                <a16:creationId xmlns:a16="http://schemas.microsoft.com/office/drawing/2014/main" id="{7F2A30C3-745D-545A-B76C-92BBD60AFC5B}"/>
              </a:ext>
            </a:extLst>
          </p:cNvPr>
          <p:cNvSpPr>
            <a:spLocks noGrp="1"/>
          </p:cNvSpPr>
          <p:nvPr>
            <p:ph type="body" sz="quarter" idx="12"/>
          </p:nvPr>
        </p:nvSpPr>
        <p:spPr>
          <a:xfrm>
            <a:off x="6948150" y="1570339"/>
            <a:ext cx="4637068" cy="4167987"/>
          </a:xfrm>
        </p:spPr>
        <p:txBody>
          <a:bodyPr/>
          <a:lstStyle/>
          <a:p>
            <a:pPr marL="285750" indent="-285750">
              <a:buFont typeface="Arial" panose="020B0604020202020204" pitchFamily="34" charset="0"/>
              <a:buChar char="•"/>
            </a:pPr>
            <a:r>
              <a:rPr lang="fi-FI" sz="2000" dirty="0">
                <a:latin typeface="+mn-lt"/>
              </a:rPr>
              <a:t>Varoitus (keltainen kortti)</a:t>
            </a:r>
          </a:p>
          <a:p>
            <a:pPr marL="645750" lvl="1" indent="-285750"/>
            <a:r>
              <a:rPr lang="fi-FI" sz="1800" dirty="0">
                <a:latin typeface="+mn-lt"/>
              </a:rPr>
              <a:t>Suunsoitto, josta huomautettu</a:t>
            </a:r>
          </a:p>
          <a:p>
            <a:pPr marL="933750" lvl="2" indent="-285750"/>
            <a:r>
              <a:rPr lang="fi-FI" sz="1600" dirty="0">
                <a:latin typeface="+mn-lt"/>
              </a:rPr>
              <a:t>Pitkittynyt protestointi tai epäurheilijamainen käytös</a:t>
            </a:r>
          </a:p>
          <a:p>
            <a:pPr marL="645750" lvl="1" indent="-285750"/>
            <a:r>
              <a:rPr lang="fi-FI" sz="1800" dirty="0">
                <a:latin typeface="+mn-lt"/>
              </a:rPr>
              <a:t>Kova ääninen kiroilu</a:t>
            </a:r>
          </a:p>
          <a:p>
            <a:pPr marL="933750" lvl="2" indent="-285750"/>
            <a:r>
              <a:rPr lang="fi-FI" sz="1600" dirty="0">
                <a:latin typeface="+mn-lt"/>
              </a:rPr>
              <a:t>Äänekäs asiaton kielenkäyttö tai epäurheilijamainen käytös</a:t>
            </a:r>
          </a:p>
          <a:p>
            <a:pPr marL="645750" lvl="1" indent="-285750"/>
            <a:r>
              <a:rPr lang="fi-FI" sz="1800" dirty="0">
                <a:latin typeface="+mn-lt"/>
              </a:rPr>
              <a:t>Toisen henkilökohtaisuuksiin menevä asia, haukkuminen, solvaaminen, pilkkaaminen</a:t>
            </a:r>
          </a:p>
          <a:p>
            <a:pPr marL="933750" lvl="2" indent="-285750"/>
            <a:r>
              <a:rPr lang="fi-FI" sz="1600" dirty="0">
                <a:latin typeface="+mn-lt"/>
              </a:rPr>
              <a:t>Esim. aasi, idiootti, pelle, ääliö, tyhmä tms. </a:t>
            </a:r>
          </a:p>
          <a:p>
            <a:pPr marL="933750" lvl="2" indent="-285750"/>
            <a:r>
              <a:rPr lang="fi-FI" sz="1600" dirty="0">
                <a:latin typeface="+mn-lt"/>
              </a:rPr>
              <a:t>Epäurheilijamainen käytös </a:t>
            </a:r>
          </a:p>
        </p:txBody>
      </p:sp>
      <p:sp>
        <p:nvSpPr>
          <p:cNvPr id="5" name="Dian numeron paikkamerkki 4">
            <a:extLst>
              <a:ext uri="{FF2B5EF4-FFF2-40B4-BE49-F238E27FC236}">
                <a16:creationId xmlns:a16="http://schemas.microsoft.com/office/drawing/2014/main" id="{DB8E03FA-5525-5D14-AC40-551A2EDC5DB6}"/>
              </a:ext>
            </a:extLst>
          </p:cNvPr>
          <p:cNvSpPr>
            <a:spLocks noGrp="1"/>
          </p:cNvSpPr>
          <p:nvPr>
            <p:ph type="sldNum" sz="quarter" idx="4"/>
          </p:nvPr>
        </p:nvSpPr>
        <p:spPr/>
        <p:txBody>
          <a:bodyPr/>
          <a:lstStyle/>
          <a:p>
            <a:fld id="{9608370A-2412-4745-B600-C478B229E67F}" type="slidenum">
              <a:rPr lang="fi-FI" smtClean="0"/>
              <a:pPr/>
              <a:t>42</a:t>
            </a:fld>
            <a:endParaRPr lang="fi-FI" dirty="0"/>
          </a:p>
        </p:txBody>
      </p:sp>
      <p:pic>
        <p:nvPicPr>
          <p:cNvPr id="6" name="Kuvan paikkamerkki 9" descr="Kuva, joka sisältää kohteen teksti, clipart-kuva, käyntikortti&#10;&#10;Kuvaus luotu automaattisesti">
            <a:extLst>
              <a:ext uri="{FF2B5EF4-FFF2-40B4-BE49-F238E27FC236}">
                <a16:creationId xmlns:a16="http://schemas.microsoft.com/office/drawing/2014/main" id="{87A2123E-2C55-ECD2-759B-ADC078DC659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527" r="9527"/>
          <a:stretch>
            <a:fillRect/>
          </a:stretch>
        </p:blipFill>
        <p:spPr>
          <a:xfrm>
            <a:off x="0" y="0"/>
            <a:ext cx="6096000" cy="6858000"/>
          </a:xfrm>
        </p:spPr>
      </p:pic>
    </p:spTree>
    <p:extLst>
      <p:ext uri="{BB962C8B-B14F-4D97-AF65-F5344CB8AC3E}">
        <p14:creationId xmlns:p14="http://schemas.microsoft.com/office/powerpoint/2010/main" val="145459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F9372382-3103-1BEE-FC14-A3C54D556738}"/>
              </a:ext>
            </a:extLst>
          </p:cNvPr>
          <p:cNvSpPr>
            <a:spLocks noGrp="1"/>
          </p:cNvSpPr>
          <p:nvPr>
            <p:ph type="title"/>
          </p:nvPr>
        </p:nvSpPr>
        <p:spPr/>
        <p:txBody>
          <a:bodyPr/>
          <a:lstStyle/>
          <a:p>
            <a:pPr algn="ctr"/>
            <a:r>
              <a:rPr lang="fi-FI" dirty="0"/>
              <a:t>Rangaistukset</a:t>
            </a:r>
          </a:p>
        </p:txBody>
      </p:sp>
      <p:sp>
        <p:nvSpPr>
          <p:cNvPr id="4" name="Tekstin paikkamerkki 3">
            <a:extLst>
              <a:ext uri="{FF2B5EF4-FFF2-40B4-BE49-F238E27FC236}">
                <a16:creationId xmlns:a16="http://schemas.microsoft.com/office/drawing/2014/main" id="{4C6EE88A-BB0C-5D7A-0A40-CECAE454055E}"/>
              </a:ext>
            </a:extLst>
          </p:cNvPr>
          <p:cNvSpPr>
            <a:spLocks noGrp="1"/>
          </p:cNvSpPr>
          <p:nvPr>
            <p:ph type="body" sz="quarter" idx="12"/>
          </p:nvPr>
        </p:nvSpPr>
        <p:spPr>
          <a:xfrm>
            <a:off x="6751299" y="1427584"/>
            <a:ext cx="4637068" cy="4609322"/>
          </a:xfrm>
        </p:spPr>
        <p:txBody>
          <a:bodyPr/>
          <a:lstStyle/>
          <a:p>
            <a:pPr marL="285750" indent="-285750">
              <a:buFont typeface="Arial" panose="020B0604020202020204" pitchFamily="34" charset="0"/>
              <a:buChar char="•"/>
            </a:pPr>
            <a:r>
              <a:rPr lang="fi-FI" sz="2000" dirty="0">
                <a:latin typeface="+mn-lt"/>
              </a:rPr>
              <a:t>Varoitus (keltainen kortti)</a:t>
            </a:r>
          </a:p>
          <a:p>
            <a:pPr marL="645750" lvl="1" indent="-285750"/>
            <a:r>
              <a:rPr lang="fi-FI" sz="1800" dirty="0">
                <a:latin typeface="+mn-lt"/>
              </a:rPr>
              <a:t>Provosointi</a:t>
            </a:r>
          </a:p>
          <a:p>
            <a:pPr marL="933750" lvl="2" indent="-285750"/>
            <a:r>
              <a:rPr lang="fi-FI" sz="1600" dirty="0">
                <a:latin typeface="+mn-lt"/>
              </a:rPr>
              <a:t>Iholle menevä, vastustajaan kohdistettu tuulettaminen ja muu ärsyttäminen</a:t>
            </a:r>
          </a:p>
          <a:p>
            <a:pPr marL="645750" lvl="1" indent="-285750"/>
            <a:r>
              <a:rPr lang="fi-FI" sz="1800" dirty="0">
                <a:latin typeface="+mn-lt"/>
              </a:rPr>
              <a:t>Luvaton kentälle tulo</a:t>
            </a:r>
          </a:p>
          <a:p>
            <a:pPr marL="933750" lvl="2" indent="-285750"/>
            <a:r>
              <a:rPr lang="fi-FI" sz="1600" dirty="0">
                <a:latin typeface="+mn-lt"/>
              </a:rPr>
              <a:t>Jos joudut laittamaan pelin poikki kesken tilanteen sen takia, että pelijohtaja tulee kentälle ilman lupaa</a:t>
            </a:r>
          </a:p>
          <a:p>
            <a:pPr marL="933750" lvl="4" indent="-285750"/>
            <a:endParaRPr lang="fi-FI" sz="1600" dirty="0">
              <a:latin typeface="+mn-lt"/>
            </a:endParaRPr>
          </a:p>
          <a:p>
            <a:pPr marL="933750" lvl="4" indent="-285750"/>
            <a:r>
              <a:rPr lang="fi-FI" sz="1600" dirty="0">
                <a:latin typeface="+mn-lt"/>
              </a:rPr>
              <a:t>Lisäksi:</a:t>
            </a:r>
            <a:endParaRPr lang="fi-FI" sz="2200" dirty="0">
              <a:latin typeface="+mn-lt"/>
            </a:endParaRPr>
          </a:p>
          <a:p>
            <a:pPr marL="933750" lvl="4" indent="-285750"/>
            <a:r>
              <a:rPr lang="fi-FI" sz="1600" dirty="0">
                <a:latin typeface="+mn-lt"/>
              </a:rPr>
              <a:t>Kiertoviivan oikaisu</a:t>
            </a:r>
          </a:p>
          <a:p>
            <a:pPr marL="933750" lvl="4" indent="-285750"/>
            <a:r>
              <a:rPr lang="fi-FI" sz="1600" dirty="0">
                <a:latin typeface="+mn-lt"/>
              </a:rPr>
              <a:t>Yleisörajan taakse meno</a:t>
            </a:r>
          </a:p>
          <a:p>
            <a:pPr marL="933750" lvl="4" indent="-285750"/>
            <a:r>
              <a:rPr lang="fi-FI" sz="1600" dirty="0">
                <a:latin typeface="+mn-lt"/>
              </a:rPr>
              <a:t>Pallon tahallinen toimittaminen pois kenttäalueelta</a:t>
            </a:r>
          </a:p>
          <a:p>
            <a:pPr marL="933750" lvl="4" indent="-285750"/>
            <a:r>
              <a:rPr lang="fi-FI" sz="1600" dirty="0">
                <a:latin typeface="+mn-lt"/>
              </a:rPr>
              <a:t>Muu varoituksen arvoinen toiminta</a:t>
            </a:r>
            <a:endParaRPr lang="fi-FI" sz="1400" dirty="0">
              <a:latin typeface="+mn-lt"/>
            </a:endParaRPr>
          </a:p>
        </p:txBody>
      </p:sp>
      <p:sp>
        <p:nvSpPr>
          <p:cNvPr id="5" name="Dian numeron paikkamerkki 4">
            <a:extLst>
              <a:ext uri="{FF2B5EF4-FFF2-40B4-BE49-F238E27FC236}">
                <a16:creationId xmlns:a16="http://schemas.microsoft.com/office/drawing/2014/main" id="{FC9273FB-1ADB-A782-59E3-E98A33185EC9}"/>
              </a:ext>
            </a:extLst>
          </p:cNvPr>
          <p:cNvSpPr>
            <a:spLocks noGrp="1"/>
          </p:cNvSpPr>
          <p:nvPr>
            <p:ph type="sldNum" sz="quarter" idx="4"/>
          </p:nvPr>
        </p:nvSpPr>
        <p:spPr/>
        <p:txBody>
          <a:bodyPr/>
          <a:lstStyle/>
          <a:p>
            <a:fld id="{9608370A-2412-4745-B600-C478B229E67F}" type="slidenum">
              <a:rPr lang="fi-FI" smtClean="0"/>
              <a:pPr/>
              <a:t>43</a:t>
            </a:fld>
            <a:endParaRPr lang="fi-FI" dirty="0"/>
          </a:p>
        </p:txBody>
      </p:sp>
      <p:pic>
        <p:nvPicPr>
          <p:cNvPr id="6" name="Kuvan paikkamerkki 9" descr="Kuva, joka sisältää kohteen teksti, clipart-kuva, käyntikortti&#10;&#10;Kuvaus luotu automaattisesti">
            <a:extLst>
              <a:ext uri="{FF2B5EF4-FFF2-40B4-BE49-F238E27FC236}">
                <a16:creationId xmlns:a16="http://schemas.microsoft.com/office/drawing/2014/main" id="{E38B26CF-FD02-4454-A224-02F88BD6BDE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527" r="9527"/>
          <a:stretch>
            <a:fillRect/>
          </a:stretch>
        </p:blipFill>
        <p:spPr>
          <a:xfrm>
            <a:off x="0" y="0"/>
            <a:ext cx="6096000" cy="6858000"/>
          </a:xfrm>
        </p:spPr>
      </p:pic>
    </p:spTree>
    <p:extLst>
      <p:ext uri="{BB962C8B-B14F-4D97-AF65-F5344CB8AC3E}">
        <p14:creationId xmlns:p14="http://schemas.microsoft.com/office/powerpoint/2010/main" val="186181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D5CF448-FBEB-BAD3-A196-C380351025CA}"/>
              </a:ext>
            </a:extLst>
          </p:cNvPr>
          <p:cNvSpPr>
            <a:spLocks noGrp="1"/>
          </p:cNvSpPr>
          <p:nvPr>
            <p:ph type="title"/>
          </p:nvPr>
        </p:nvSpPr>
        <p:spPr/>
        <p:txBody>
          <a:bodyPr/>
          <a:lstStyle/>
          <a:p>
            <a:pPr algn="ctr"/>
            <a:r>
              <a:rPr lang="fi-FI" dirty="0"/>
              <a:t>Rangaistukset</a:t>
            </a:r>
          </a:p>
        </p:txBody>
      </p:sp>
      <p:sp>
        <p:nvSpPr>
          <p:cNvPr id="4" name="Tekstin paikkamerkki 3">
            <a:extLst>
              <a:ext uri="{FF2B5EF4-FFF2-40B4-BE49-F238E27FC236}">
                <a16:creationId xmlns:a16="http://schemas.microsoft.com/office/drawing/2014/main" id="{DCF93E31-B21E-00E1-C092-F7661ED0E446}"/>
              </a:ext>
            </a:extLst>
          </p:cNvPr>
          <p:cNvSpPr>
            <a:spLocks noGrp="1"/>
          </p:cNvSpPr>
          <p:nvPr>
            <p:ph type="body" sz="quarter" idx="12"/>
          </p:nvPr>
        </p:nvSpPr>
        <p:spPr>
          <a:xfrm>
            <a:off x="6751299" y="1756952"/>
            <a:ext cx="4637068" cy="4102672"/>
          </a:xfrm>
        </p:spPr>
        <p:txBody>
          <a:bodyPr/>
          <a:lstStyle/>
          <a:p>
            <a:pPr marL="285750" indent="-285750">
              <a:buFont typeface="Arial" panose="020B0604020202020204" pitchFamily="34" charset="0"/>
              <a:buChar char="•"/>
            </a:pPr>
            <a:r>
              <a:rPr lang="fi-FI" sz="2000" dirty="0">
                <a:latin typeface="+mn-lt"/>
              </a:rPr>
              <a:t>Pelirangaistukset (punainen kortti)</a:t>
            </a:r>
          </a:p>
          <a:p>
            <a:pPr marL="645750" lvl="1" indent="-285750"/>
            <a:r>
              <a:rPr lang="fi-FI" sz="1800" dirty="0">
                <a:latin typeface="+mn-lt"/>
              </a:rPr>
              <a:t>Törkeä provosointi</a:t>
            </a:r>
          </a:p>
          <a:p>
            <a:pPr marL="933750" lvl="2" indent="-285750"/>
            <a:r>
              <a:rPr lang="fi-FI" sz="1600" dirty="0">
                <a:latin typeface="+mn-lt"/>
              </a:rPr>
              <a:t>Iholle menevä, vastustajaan kohdistettu tuulettaminen tai muu ärsyttäminen, jonka johdosta vastustaja syyllistyy fyysisen koskemattomuuden loukkaamiseen</a:t>
            </a:r>
          </a:p>
          <a:p>
            <a:pPr marL="645750" lvl="1" indent="-285750"/>
            <a:r>
              <a:rPr lang="fi-FI" sz="1800" dirty="0">
                <a:latin typeface="+mn-lt"/>
              </a:rPr>
              <a:t>Lievä fyysinen kontakti</a:t>
            </a:r>
          </a:p>
          <a:p>
            <a:pPr marL="933750" lvl="2" indent="-285750"/>
            <a:r>
              <a:rPr lang="fi-FI" sz="1600" dirty="0">
                <a:latin typeface="+mn-lt"/>
              </a:rPr>
              <a:t>Voi kohdistua ainoastaan toiseen joukkueenjäseneen (pelaaja, pelijohtaja, huoltaja..), on katsottavissa lieväksi</a:t>
            </a:r>
          </a:p>
          <a:p>
            <a:pPr marL="645750" lvl="1" indent="-285750"/>
            <a:r>
              <a:rPr lang="fi-FI" sz="1800" dirty="0">
                <a:latin typeface="+mn-lt"/>
              </a:rPr>
              <a:t>Törkeä kielenkäyttö</a:t>
            </a:r>
          </a:p>
          <a:p>
            <a:pPr marL="933750" lvl="2" indent="-285750"/>
            <a:r>
              <a:rPr lang="fi-FI" sz="1600" dirty="0">
                <a:latin typeface="+mn-lt"/>
              </a:rPr>
              <a:t>Epäasiallisen ja törkeän raja?</a:t>
            </a:r>
          </a:p>
        </p:txBody>
      </p:sp>
      <p:sp>
        <p:nvSpPr>
          <p:cNvPr id="5" name="Dian numeron paikkamerkki 4">
            <a:extLst>
              <a:ext uri="{FF2B5EF4-FFF2-40B4-BE49-F238E27FC236}">
                <a16:creationId xmlns:a16="http://schemas.microsoft.com/office/drawing/2014/main" id="{7EE05E4F-DB6C-835A-F10F-7C16737E1DB2}"/>
              </a:ext>
            </a:extLst>
          </p:cNvPr>
          <p:cNvSpPr>
            <a:spLocks noGrp="1"/>
          </p:cNvSpPr>
          <p:nvPr>
            <p:ph type="sldNum" sz="quarter" idx="4"/>
          </p:nvPr>
        </p:nvSpPr>
        <p:spPr/>
        <p:txBody>
          <a:bodyPr/>
          <a:lstStyle/>
          <a:p>
            <a:fld id="{9608370A-2412-4745-B600-C478B229E67F}" type="slidenum">
              <a:rPr lang="fi-FI" smtClean="0"/>
              <a:pPr/>
              <a:t>44</a:t>
            </a:fld>
            <a:endParaRPr lang="fi-FI" dirty="0"/>
          </a:p>
        </p:txBody>
      </p:sp>
      <p:pic>
        <p:nvPicPr>
          <p:cNvPr id="6" name="Kuvan paikkamerkki 9" descr="Kuva, joka sisältää kohteen teksti, clipart-kuva, käyntikortti&#10;&#10;Kuvaus luotu automaattisesti">
            <a:extLst>
              <a:ext uri="{FF2B5EF4-FFF2-40B4-BE49-F238E27FC236}">
                <a16:creationId xmlns:a16="http://schemas.microsoft.com/office/drawing/2014/main" id="{0C7AE431-ED62-7438-471B-C04604BBA2C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527" r="9527"/>
          <a:stretch>
            <a:fillRect/>
          </a:stretch>
        </p:blipFill>
        <p:spPr>
          <a:xfrm>
            <a:off x="0" y="0"/>
            <a:ext cx="6096000" cy="6858000"/>
          </a:xfrm>
        </p:spPr>
      </p:pic>
    </p:spTree>
    <p:extLst>
      <p:ext uri="{BB962C8B-B14F-4D97-AF65-F5344CB8AC3E}">
        <p14:creationId xmlns:p14="http://schemas.microsoft.com/office/powerpoint/2010/main" val="74927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5D5E7305-CF96-8B1F-A094-AD1EF8A82397}"/>
              </a:ext>
            </a:extLst>
          </p:cNvPr>
          <p:cNvSpPr>
            <a:spLocks noGrp="1"/>
          </p:cNvSpPr>
          <p:nvPr>
            <p:ph type="title"/>
          </p:nvPr>
        </p:nvSpPr>
        <p:spPr/>
        <p:txBody>
          <a:bodyPr/>
          <a:lstStyle/>
          <a:p>
            <a:pPr algn="ctr"/>
            <a:r>
              <a:rPr lang="fi-FI" dirty="0"/>
              <a:t>Rangaistukset</a:t>
            </a:r>
          </a:p>
        </p:txBody>
      </p:sp>
      <p:sp>
        <p:nvSpPr>
          <p:cNvPr id="4" name="Tekstin paikkamerkki 3">
            <a:extLst>
              <a:ext uri="{FF2B5EF4-FFF2-40B4-BE49-F238E27FC236}">
                <a16:creationId xmlns:a16="http://schemas.microsoft.com/office/drawing/2014/main" id="{784901EB-6C86-AB9D-7747-5BDAE71D70EB}"/>
              </a:ext>
            </a:extLst>
          </p:cNvPr>
          <p:cNvSpPr>
            <a:spLocks noGrp="1"/>
          </p:cNvSpPr>
          <p:nvPr>
            <p:ph type="body" sz="quarter" idx="12"/>
          </p:nvPr>
        </p:nvSpPr>
        <p:spPr>
          <a:xfrm>
            <a:off x="6853935" y="1427584"/>
            <a:ext cx="4637068" cy="4413379"/>
          </a:xfrm>
        </p:spPr>
        <p:txBody>
          <a:bodyPr/>
          <a:lstStyle/>
          <a:p>
            <a:pPr marL="342900" indent="-342900">
              <a:buFont typeface="Arial" panose="020B0604020202020204" pitchFamily="34" charset="0"/>
              <a:buChar char="•"/>
            </a:pPr>
            <a:r>
              <a:rPr lang="fi-FI" sz="2000" dirty="0">
                <a:latin typeface="+mn-lt"/>
              </a:rPr>
              <a:t>Ottelurangaistus (kelta-punainen kortti)</a:t>
            </a:r>
          </a:p>
          <a:p>
            <a:pPr marL="702900" lvl="1" indent="-342900"/>
            <a:r>
              <a:rPr lang="fi-FI" sz="1800" dirty="0">
                <a:latin typeface="+mn-lt"/>
              </a:rPr>
              <a:t>Toisesta 1 pisteen rikkomuksesta</a:t>
            </a:r>
          </a:p>
          <a:p>
            <a:pPr marL="990900" lvl="2" indent="-342900"/>
            <a:r>
              <a:rPr lang="fi-FI" sz="1600" dirty="0">
                <a:latin typeface="+mn-lt"/>
              </a:rPr>
              <a:t>Keltainen + keltainen</a:t>
            </a:r>
          </a:p>
          <a:p>
            <a:pPr marL="990900" lvl="2" indent="-342900"/>
            <a:r>
              <a:rPr lang="fi-FI" sz="1600" dirty="0">
                <a:latin typeface="+mn-lt"/>
              </a:rPr>
              <a:t>Keltainen + punainen</a:t>
            </a:r>
          </a:p>
          <a:p>
            <a:pPr marL="702900" lvl="1" indent="-342900"/>
            <a:r>
              <a:rPr lang="fi-FI" sz="1800" dirty="0">
                <a:latin typeface="+mn-lt"/>
              </a:rPr>
              <a:t>Fyysinen loukkaus</a:t>
            </a:r>
          </a:p>
          <a:p>
            <a:pPr marL="990900" lvl="2" indent="-342900"/>
            <a:r>
              <a:rPr lang="fi-FI" sz="1600" dirty="0">
                <a:latin typeface="+mn-lt"/>
              </a:rPr>
              <a:t>Tuomarin tai yleisön fyysisen koskemattomuuden lievätkin loukkaukset</a:t>
            </a:r>
          </a:p>
          <a:p>
            <a:pPr marL="702900" lvl="1" indent="-342900"/>
            <a:r>
              <a:rPr lang="fi-FI" sz="1800" dirty="0">
                <a:latin typeface="+mn-lt"/>
              </a:rPr>
              <a:t>Loukkaavat käsimerkit</a:t>
            </a:r>
          </a:p>
          <a:p>
            <a:pPr marL="990900" lvl="2" indent="-342900"/>
            <a:r>
              <a:rPr lang="fi-FI" sz="1600" dirty="0">
                <a:latin typeface="+mn-lt"/>
              </a:rPr>
              <a:t>Keskisormi, kurkunleikkaus tms.</a:t>
            </a:r>
          </a:p>
          <a:p>
            <a:pPr marL="702900" lvl="1" indent="-342900"/>
            <a:r>
              <a:rPr lang="fi-FI" sz="1800" dirty="0">
                <a:latin typeface="+mn-lt"/>
              </a:rPr>
              <a:t>Rasistinen käytös</a:t>
            </a:r>
          </a:p>
          <a:p>
            <a:pPr marL="990900" lvl="2" indent="-342900"/>
            <a:r>
              <a:rPr lang="fi-FI" sz="1600" dirty="0">
                <a:latin typeface="+mn-lt"/>
              </a:rPr>
              <a:t>Uskontoon viittaavat, ihonväriin tms. </a:t>
            </a:r>
          </a:p>
          <a:p>
            <a:pPr marL="702900" lvl="1" indent="-342900"/>
            <a:r>
              <a:rPr lang="fi-FI" sz="1800" dirty="0">
                <a:latin typeface="+mn-lt"/>
              </a:rPr>
              <a:t>Kolmas ja seuraavat pisterangaistukset saman joukkueen jäsenille</a:t>
            </a:r>
          </a:p>
        </p:txBody>
      </p:sp>
      <p:sp>
        <p:nvSpPr>
          <p:cNvPr id="5" name="Dian numeron paikkamerkki 4">
            <a:extLst>
              <a:ext uri="{FF2B5EF4-FFF2-40B4-BE49-F238E27FC236}">
                <a16:creationId xmlns:a16="http://schemas.microsoft.com/office/drawing/2014/main" id="{153B9A81-E71D-D6B7-064E-368DE24BA5F4}"/>
              </a:ext>
            </a:extLst>
          </p:cNvPr>
          <p:cNvSpPr>
            <a:spLocks noGrp="1"/>
          </p:cNvSpPr>
          <p:nvPr>
            <p:ph type="sldNum" sz="quarter" idx="4"/>
          </p:nvPr>
        </p:nvSpPr>
        <p:spPr/>
        <p:txBody>
          <a:bodyPr/>
          <a:lstStyle/>
          <a:p>
            <a:fld id="{9608370A-2412-4745-B600-C478B229E67F}" type="slidenum">
              <a:rPr lang="fi-FI" smtClean="0"/>
              <a:pPr/>
              <a:t>45</a:t>
            </a:fld>
            <a:endParaRPr lang="fi-FI" dirty="0"/>
          </a:p>
        </p:txBody>
      </p:sp>
      <p:pic>
        <p:nvPicPr>
          <p:cNvPr id="6" name="Kuvan paikkamerkki 9" descr="Kuva, joka sisältää kohteen teksti, clipart-kuva, käyntikortti&#10;&#10;Kuvaus luotu automaattisesti">
            <a:extLst>
              <a:ext uri="{FF2B5EF4-FFF2-40B4-BE49-F238E27FC236}">
                <a16:creationId xmlns:a16="http://schemas.microsoft.com/office/drawing/2014/main" id="{3273E438-C0FB-110D-EEEB-0FC0A593D42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527" r="9527"/>
          <a:stretch>
            <a:fillRect/>
          </a:stretch>
        </p:blipFill>
        <p:spPr>
          <a:xfrm>
            <a:off x="0" y="0"/>
            <a:ext cx="6096000" cy="6858000"/>
          </a:xfrm>
        </p:spPr>
      </p:pic>
    </p:spTree>
    <p:extLst>
      <p:ext uri="{BB962C8B-B14F-4D97-AF65-F5344CB8AC3E}">
        <p14:creationId xmlns:p14="http://schemas.microsoft.com/office/powerpoint/2010/main" val="311731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n paikkamerkki 3" descr="Kuva, joka sisältää kohteen henkilö, piha-, vaate, kypärä&#10;&#10;Kuvaus luotu automaattisesti">
            <a:extLst>
              <a:ext uri="{FF2B5EF4-FFF2-40B4-BE49-F238E27FC236}">
                <a16:creationId xmlns:a16="http://schemas.microsoft.com/office/drawing/2014/main" id="{E7171BA0-A4B5-4CDC-4AC8-A6C06C5746C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160" r="7954"/>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tsikko 5">
            <a:extLst>
              <a:ext uri="{FF2B5EF4-FFF2-40B4-BE49-F238E27FC236}">
                <a16:creationId xmlns:a16="http://schemas.microsoft.com/office/drawing/2014/main" id="{0013515D-4167-AD74-303F-C87CE176EE02}"/>
              </a:ext>
            </a:extLst>
          </p:cNvPr>
          <p:cNvSpPr>
            <a:spLocks noGrp="1"/>
          </p:cNvSpPr>
          <p:nvPr>
            <p:ph type="title"/>
          </p:nvPr>
        </p:nvSpPr>
        <p:spPr>
          <a:xfrm>
            <a:off x="531846" y="365125"/>
            <a:ext cx="4128544" cy="1899912"/>
          </a:xfrm>
        </p:spPr>
        <p:txBody>
          <a:bodyPr vert="horz" lIns="91440" tIns="45720" rIns="91440" bIns="45720" rtlCol="0" anchor="ctr">
            <a:normAutofit/>
          </a:bodyPr>
          <a:lstStyle/>
          <a:p>
            <a:r>
              <a:rPr lang="en-US" sz="4000" dirty="0" err="1">
                <a:solidFill>
                  <a:schemeClr val="tx1"/>
                </a:solidFill>
                <a:latin typeface="+mj-lt"/>
                <a:ea typeface="+mj-ea"/>
                <a:cs typeface="+mj-cs"/>
              </a:rPr>
              <a:t>Tuomarin</a:t>
            </a:r>
            <a:r>
              <a:rPr lang="en-US" sz="4000" dirty="0">
                <a:solidFill>
                  <a:schemeClr val="tx1"/>
                </a:solidFill>
                <a:latin typeface="+mj-lt"/>
                <a:ea typeface="+mj-ea"/>
                <a:cs typeface="+mj-cs"/>
              </a:rPr>
              <a:t> </a:t>
            </a:r>
            <a:r>
              <a:rPr lang="en-US" sz="4000" dirty="0" err="1">
                <a:solidFill>
                  <a:schemeClr val="tx1"/>
                </a:solidFill>
                <a:latin typeface="+mj-lt"/>
                <a:ea typeface="+mj-ea"/>
                <a:cs typeface="+mj-cs"/>
              </a:rPr>
              <a:t>piiritys</a:t>
            </a:r>
            <a:endParaRPr lang="en-US" sz="4000" dirty="0">
              <a:solidFill>
                <a:schemeClr val="tx1"/>
              </a:solidFill>
              <a:latin typeface="+mj-lt"/>
              <a:ea typeface="+mj-ea"/>
              <a:cs typeface="+mj-cs"/>
            </a:endParaRPr>
          </a:p>
        </p:txBody>
      </p:sp>
      <p:sp>
        <p:nvSpPr>
          <p:cNvPr id="7" name="Tekstin paikkamerkki 6">
            <a:extLst>
              <a:ext uri="{FF2B5EF4-FFF2-40B4-BE49-F238E27FC236}">
                <a16:creationId xmlns:a16="http://schemas.microsoft.com/office/drawing/2014/main" id="{1C644D1F-7D17-DBE8-3B16-2D299F6B3A6D}"/>
              </a:ext>
            </a:extLst>
          </p:cNvPr>
          <p:cNvSpPr>
            <a:spLocks noGrp="1"/>
          </p:cNvSpPr>
          <p:nvPr>
            <p:ph type="body" sz="quarter" idx="12"/>
          </p:nvPr>
        </p:nvSpPr>
        <p:spPr>
          <a:xfrm>
            <a:off x="531843" y="1884784"/>
            <a:ext cx="4366727" cy="2976465"/>
          </a:xfrm>
        </p:spPr>
        <p:txBody>
          <a:bodyPr vert="horz" lIns="91440" tIns="45720" rIns="91440" bIns="45720" rtlCol="0">
            <a:normAutofit/>
          </a:bodyPr>
          <a:lstStyle/>
          <a:p>
            <a:pPr marL="342900" indent="-228600">
              <a:buFont typeface="Arial" panose="020B0604020202020204" pitchFamily="34" charset="0"/>
              <a:buChar char="•"/>
            </a:pPr>
            <a:r>
              <a:rPr lang="en-US" sz="1700" dirty="0" err="1">
                <a:solidFill>
                  <a:schemeClr val="tx1"/>
                </a:solidFill>
                <a:latin typeface="+mn-lt"/>
                <a:ea typeface="+mn-ea"/>
                <a:cs typeface="+mn-cs"/>
              </a:rPr>
              <a:t>Tuomarin</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piiritys</a:t>
            </a:r>
            <a:r>
              <a:rPr lang="en-US" sz="1700" dirty="0">
                <a:solidFill>
                  <a:schemeClr val="tx1"/>
                </a:solidFill>
                <a:latin typeface="+mn-lt"/>
                <a:ea typeface="+mn-ea"/>
                <a:cs typeface="+mn-cs"/>
              </a:rPr>
              <a:t> pois </a:t>
            </a:r>
            <a:r>
              <a:rPr lang="en-US" sz="1700" dirty="0" err="1">
                <a:solidFill>
                  <a:schemeClr val="tx1"/>
                </a:solidFill>
                <a:latin typeface="+mn-lt"/>
                <a:ea typeface="+mn-ea"/>
                <a:cs typeface="+mn-cs"/>
              </a:rPr>
              <a:t>kokonaan</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pesäpallokentiltä</a:t>
            </a:r>
            <a:endParaRPr lang="en-US" sz="1700" dirty="0">
              <a:solidFill>
                <a:schemeClr val="tx1"/>
              </a:solidFill>
              <a:latin typeface="+mn-lt"/>
              <a:ea typeface="+mn-ea"/>
              <a:cs typeface="+mn-cs"/>
            </a:endParaRPr>
          </a:p>
          <a:p>
            <a:pPr marL="342900" indent="-228600">
              <a:buFont typeface="Arial" panose="020B0604020202020204" pitchFamily="34" charset="0"/>
              <a:buChar char="•"/>
            </a:pPr>
            <a:r>
              <a:rPr lang="en-US" sz="1700" dirty="0" err="1">
                <a:solidFill>
                  <a:schemeClr val="tx1"/>
                </a:solidFill>
                <a:latin typeface="+mn-lt"/>
                <a:ea typeface="+mn-ea"/>
                <a:cs typeface="+mn-cs"/>
              </a:rPr>
              <a:t>Piiritystilanteen</a:t>
            </a:r>
            <a:r>
              <a:rPr lang="en-US" sz="1700" dirty="0">
                <a:solidFill>
                  <a:schemeClr val="tx1"/>
                </a:solidFill>
                <a:latin typeface="+mn-lt"/>
                <a:ea typeface="+mn-ea"/>
                <a:cs typeface="+mn-cs"/>
              </a:rPr>
              <a:t> </a:t>
            </a:r>
            <a:r>
              <a:rPr lang="en-US" sz="1700" dirty="0" err="1">
                <a:solidFill>
                  <a:schemeClr val="tx1"/>
                </a:solidFill>
                <a:latin typeface="+mn-lt"/>
                <a:ea typeface="+mn-ea"/>
                <a:cs typeface="+mn-cs"/>
              </a:rPr>
              <a:t>tullessa</a:t>
            </a:r>
            <a:endParaRPr lang="en-US" sz="1700" dirty="0">
              <a:solidFill>
                <a:schemeClr val="tx1"/>
              </a:solidFill>
              <a:latin typeface="+mn-lt"/>
              <a:ea typeface="+mn-ea"/>
              <a:cs typeface="+mn-cs"/>
            </a:endParaRPr>
          </a:p>
          <a:p>
            <a:pPr marL="702900" lvl="1" indent="-228600">
              <a:lnSpc>
                <a:spcPct val="90000"/>
              </a:lnSpc>
            </a:pPr>
            <a:r>
              <a:rPr lang="en-US" sz="1700" dirty="0" err="1">
                <a:latin typeface="+mn-lt"/>
                <a:cs typeface="+mn-cs"/>
              </a:rPr>
              <a:t>Peli</a:t>
            </a:r>
            <a:r>
              <a:rPr lang="en-US" sz="1700" dirty="0">
                <a:latin typeface="+mn-lt"/>
                <a:cs typeface="+mn-cs"/>
              </a:rPr>
              <a:t> </a:t>
            </a:r>
            <a:r>
              <a:rPr lang="en-US" sz="1700" dirty="0" err="1">
                <a:latin typeface="+mn-lt"/>
                <a:cs typeface="+mn-cs"/>
              </a:rPr>
              <a:t>joudutaan</a:t>
            </a:r>
            <a:r>
              <a:rPr lang="en-US" sz="1700" dirty="0">
                <a:latin typeface="+mn-lt"/>
                <a:cs typeface="+mn-cs"/>
              </a:rPr>
              <a:t> </a:t>
            </a:r>
            <a:r>
              <a:rPr lang="en-US" sz="1700" dirty="0" err="1">
                <a:latin typeface="+mn-lt"/>
                <a:cs typeface="+mn-cs"/>
              </a:rPr>
              <a:t>laittamaan</a:t>
            </a:r>
            <a:r>
              <a:rPr lang="en-US" sz="1700" dirty="0">
                <a:latin typeface="+mn-lt"/>
                <a:cs typeface="+mn-cs"/>
              </a:rPr>
              <a:t> </a:t>
            </a:r>
            <a:r>
              <a:rPr lang="en-US" sz="1700" dirty="0" err="1">
                <a:latin typeface="+mn-lt"/>
                <a:cs typeface="+mn-cs"/>
              </a:rPr>
              <a:t>poikki</a:t>
            </a:r>
            <a:endParaRPr lang="en-US" sz="1700" dirty="0">
              <a:latin typeface="+mn-lt"/>
              <a:cs typeface="+mn-cs"/>
            </a:endParaRPr>
          </a:p>
          <a:p>
            <a:pPr marL="702900" lvl="1" indent="-228600">
              <a:lnSpc>
                <a:spcPct val="90000"/>
              </a:lnSpc>
            </a:pPr>
            <a:r>
              <a:rPr lang="en-US" sz="1700" dirty="0">
                <a:latin typeface="+mn-lt"/>
                <a:cs typeface="+mn-cs"/>
              </a:rPr>
              <a:t>Aina </a:t>
            </a:r>
            <a:r>
              <a:rPr lang="en-US" sz="1700" dirty="0" err="1">
                <a:latin typeface="+mn-lt"/>
                <a:cs typeface="+mn-cs"/>
              </a:rPr>
              <a:t>tekninen</a:t>
            </a:r>
            <a:r>
              <a:rPr lang="en-US" sz="1700" dirty="0">
                <a:latin typeface="+mn-lt"/>
                <a:cs typeface="+mn-cs"/>
              </a:rPr>
              <a:t> palo </a:t>
            </a:r>
            <a:r>
              <a:rPr lang="en-US" sz="1700" dirty="0" err="1">
                <a:latin typeface="+mn-lt"/>
                <a:cs typeface="+mn-cs"/>
              </a:rPr>
              <a:t>sisäjoukkueen</a:t>
            </a:r>
            <a:r>
              <a:rPr lang="en-US" sz="1700" dirty="0">
                <a:latin typeface="+mn-lt"/>
                <a:cs typeface="+mn-cs"/>
              </a:rPr>
              <a:t> </a:t>
            </a:r>
            <a:r>
              <a:rPr lang="en-US" sz="1700" dirty="0" err="1">
                <a:latin typeface="+mn-lt"/>
                <a:cs typeface="+mn-cs"/>
              </a:rPr>
              <a:t>piirityksessä</a:t>
            </a:r>
            <a:endParaRPr lang="en-US" sz="1700" dirty="0">
              <a:latin typeface="+mn-lt"/>
              <a:cs typeface="+mn-cs"/>
            </a:endParaRPr>
          </a:p>
          <a:p>
            <a:pPr marL="702900" lvl="1" indent="-228600">
              <a:lnSpc>
                <a:spcPct val="90000"/>
              </a:lnSpc>
            </a:pPr>
            <a:r>
              <a:rPr lang="en-US" sz="1700" dirty="0" err="1">
                <a:latin typeface="+mn-lt"/>
                <a:cs typeface="+mn-cs"/>
              </a:rPr>
              <a:t>Ulkojoukkueen</a:t>
            </a:r>
            <a:r>
              <a:rPr lang="en-US" sz="1700" dirty="0">
                <a:latin typeface="+mn-lt"/>
                <a:cs typeface="+mn-cs"/>
              </a:rPr>
              <a:t> </a:t>
            </a:r>
            <a:r>
              <a:rPr lang="en-US" sz="1700" dirty="0" err="1">
                <a:latin typeface="+mn-lt"/>
                <a:cs typeface="+mn-cs"/>
              </a:rPr>
              <a:t>piirityksestä</a:t>
            </a:r>
            <a:r>
              <a:rPr lang="en-US" sz="1700" dirty="0">
                <a:latin typeface="+mn-lt"/>
                <a:cs typeface="+mn-cs"/>
              </a:rPr>
              <a:t> </a:t>
            </a:r>
            <a:r>
              <a:rPr lang="en-US" sz="1700" dirty="0" err="1">
                <a:latin typeface="+mn-lt"/>
                <a:cs typeface="+mn-cs"/>
              </a:rPr>
              <a:t>pelinjohtaja</a:t>
            </a:r>
            <a:r>
              <a:rPr lang="en-US" sz="1700" dirty="0">
                <a:latin typeface="+mn-lt"/>
                <a:cs typeface="+mn-cs"/>
              </a:rPr>
              <a:t> </a:t>
            </a:r>
            <a:r>
              <a:rPr lang="en-US" sz="1700" dirty="0" err="1">
                <a:latin typeface="+mn-lt"/>
                <a:cs typeface="+mn-cs"/>
              </a:rPr>
              <a:t>vastaa</a:t>
            </a:r>
            <a:r>
              <a:rPr lang="en-US" sz="1700" dirty="0">
                <a:latin typeface="+mn-lt"/>
                <a:cs typeface="+mn-cs"/>
              </a:rPr>
              <a:t> </a:t>
            </a:r>
            <a:r>
              <a:rPr lang="en-US" sz="1700" dirty="0" err="1">
                <a:latin typeface="+mn-lt"/>
                <a:cs typeface="+mn-cs"/>
              </a:rPr>
              <a:t>joukkueestaan</a:t>
            </a:r>
            <a:endParaRPr lang="en-US" sz="1700" dirty="0">
              <a:latin typeface="+mn-lt"/>
              <a:cs typeface="+mn-cs"/>
            </a:endParaRPr>
          </a:p>
          <a:p>
            <a:pPr marL="990900" lvl="2" indent="-228600">
              <a:lnSpc>
                <a:spcPct val="90000"/>
              </a:lnSpc>
            </a:pPr>
            <a:r>
              <a:rPr lang="en-US" sz="1700" dirty="0" err="1">
                <a:solidFill>
                  <a:schemeClr val="tx1"/>
                </a:solidFill>
                <a:latin typeface="+mn-lt"/>
                <a:cs typeface="+mn-cs"/>
              </a:rPr>
              <a:t>Rangaistava</a:t>
            </a:r>
            <a:r>
              <a:rPr lang="en-US" sz="1700" dirty="0">
                <a:solidFill>
                  <a:schemeClr val="tx1"/>
                </a:solidFill>
                <a:latin typeface="+mn-lt"/>
                <a:cs typeface="+mn-cs"/>
              </a:rPr>
              <a:t> </a:t>
            </a:r>
            <a:r>
              <a:rPr lang="en-US" sz="1700" dirty="0" err="1">
                <a:solidFill>
                  <a:schemeClr val="tx1"/>
                </a:solidFill>
                <a:latin typeface="+mn-lt"/>
                <a:cs typeface="+mn-cs"/>
              </a:rPr>
              <a:t>teko</a:t>
            </a:r>
            <a:r>
              <a:rPr lang="en-US" sz="1700" dirty="0">
                <a:solidFill>
                  <a:schemeClr val="tx1"/>
                </a:solidFill>
                <a:latin typeface="+mn-lt"/>
                <a:cs typeface="+mn-cs"/>
              </a:rPr>
              <a:t> (</a:t>
            </a:r>
            <a:r>
              <a:rPr lang="en-US" sz="1700" dirty="0" err="1">
                <a:solidFill>
                  <a:schemeClr val="tx1"/>
                </a:solidFill>
                <a:latin typeface="+mn-lt"/>
                <a:cs typeface="+mn-cs"/>
              </a:rPr>
              <a:t>keltainen</a:t>
            </a:r>
            <a:r>
              <a:rPr lang="en-US" sz="1700" dirty="0">
                <a:solidFill>
                  <a:schemeClr val="tx1"/>
                </a:solidFill>
                <a:latin typeface="+mn-lt"/>
                <a:cs typeface="+mn-cs"/>
              </a:rPr>
              <a:t> </a:t>
            </a:r>
            <a:r>
              <a:rPr lang="en-US" sz="1700" dirty="0" err="1">
                <a:solidFill>
                  <a:schemeClr val="tx1"/>
                </a:solidFill>
                <a:latin typeface="+mn-lt"/>
                <a:cs typeface="+mn-cs"/>
              </a:rPr>
              <a:t>kortti</a:t>
            </a:r>
            <a:r>
              <a:rPr lang="en-US" sz="1700" dirty="0">
                <a:solidFill>
                  <a:schemeClr val="tx1"/>
                </a:solidFill>
                <a:latin typeface="+mn-lt"/>
                <a:cs typeface="+mn-cs"/>
              </a:rPr>
              <a:t>)</a:t>
            </a:r>
          </a:p>
          <a:p>
            <a:pPr marL="702900" lvl="1" indent="-228600">
              <a:lnSpc>
                <a:spcPct val="90000"/>
              </a:lnSpc>
            </a:pPr>
            <a:r>
              <a:rPr lang="en-US" sz="1700" dirty="0">
                <a:latin typeface="+mn-lt"/>
                <a:cs typeface="+mn-cs"/>
              </a:rPr>
              <a:t>Muut </a:t>
            </a:r>
            <a:r>
              <a:rPr lang="en-US" sz="1700" dirty="0" err="1">
                <a:latin typeface="+mn-lt"/>
                <a:cs typeface="+mn-cs"/>
              </a:rPr>
              <a:t>rangaistukset</a:t>
            </a:r>
            <a:r>
              <a:rPr lang="en-US" sz="1700" dirty="0">
                <a:latin typeface="+mn-lt"/>
                <a:cs typeface="+mn-cs"/>
              </a:rPr>
              <a:t> </a:t>
            </a:r>
            <a:r>
              <a:rPr lang="en-US" sz="1700" dirty="0" err="1">
                <a:latin typeface="+mn-lt"/>
                <a:cs typeface="+mn-cs"/>
              </a:rPr>
              <a:t>myös</a:t>
            </a:r>
            <a:r>
              <a:rPr lang="en-US" sz="1700" dirty="0">
                <a:latin typeface="+mn-lt"/>
                <a:cs typeface="+mn-cs"/>
              </a:rPr>
              <a:t> </a:t>
            </a:r>
            <a:r>
              <a:rPr lang="en-US" sz="1700" dirty="0" err="1">
                <a:latin typeface="+mn-lt"/>
                <a:cs typeface="+mn-cs"/>
              </a:rPr>
              <a:t>mahdollisia</a:t>
            </a:r>
            <a:endParaRPr lang="en-US" sz="1700" dirty="0">
              <a:latin typeface="+mn-lt"/>
              <a:cs typeface="+mn-cs"/>
            </a:endParaRPr>
          </a:p>
          <a:p>
            <a:pPr marL="702900" lvl="1" indent="-228600">
              <a:lnSpc>
                <a:spcPct val="90000"/>
              </a:lnSpc>
            </a:pPr>
            <a:r>
              <a:rPr lang="en-US" sz="1700" dirty="0" err="1">
                <a:latin typeface="+mn-lt"/>
                <a:cs typeface="+mn-cs"/>
              </a:rPr>
              <a:t>Huomautus</a:t>
            </a:r>
            <a:r>
              <a:rPr lang="en-US" sz="1700" dirty="0">
                <a:latin typeface="+mn-lt"/>
                <a:cs typeface="+mn-cs"/>
              </a:rPr>
              <a:t>, </a:t>
            </a:r>
            <a:r>
              <a:rPr lang="en-US" sz="1700" dirty="0" err="1">
                <a:latin typeface="+mn-lt"/>
                <a:cs typeface="+mn-cs"/>
              </a:rPr>
              <a:t>varoitus</a:t>
            </a:r>
            <a:endParaRPr lang="en-US" sz="1700" dirty="0">
              <a:latin typeface="+mn-lt"/>
              <a:cs typeface="+mn-cs"/>
            </a:endParaRPr>
          </a:p>
          <a:p>
            <a:pPr marL="990900" lvl="2" indent="-228600">
              <a:lnSpc>
                <a:spcPct val="90000"/>
              </a:lnSpc>
            </a:pPr>
            <a:endParaRPr lang="en-US" sz="1700" dirty="0">
              <a:solidFill>
                <a:schemeClr val="tx1"/>
              </a:solidFill>
              <a:latin typeface="+mn-lt"/>
              <a:cs typeface="+mn-cs"/>
            </a:endParaRPr>
          </a:p>
        </p:txBody>
      </p:sp>
      <p:sp>
        <p:nvSpPr>
          <p:cNvPr id="5" name="Dian numeron paikkamerkki 4">
            <a:extLst>
              <a:ext uri="{FF2B5EF4-FFF2-40B4-BE49-F238E27FC236}">
                <a16:creationId xmlns:a16="http://schemas.microsoft.com/office/drawing/2014/main" id="{4D923DA7-91DB-D380-A71E-9EB3B23D316A}"/>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46</a:t>
            </a:fld>
            <a:endParaRPr lang="en-US" sz="1200" b="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428335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Otsikko 2">
            <a:extLst>
              <a:ext uri="{FF2B5EF4-FFF2-40B4-BE49-F238E27FC236}">
                <a16:creationId xmlns:a16="http://schemas.microsoft.com/office/drawing/2014/main" id="{F091B067-3604-CEE6-FAEA-0D6F88D06F4C}"/>
              </a:ext>
            </a:extLst>
          </p:cNvPr>
          <p:cNvSpPr>
            <a:spLocks noGrp="1"/>
          </p:cNvSpPr>
          <p:nvPr>
            <p:ph type="title"/>
          </p:nvPr>
        </p:nvSpPr>
        <p:spPr>
          <a:xfrm>
            <a:off x="1137034" y="609600"/>
            <a:ext cx="4784796" cy="1330840"/>
          </a:xfrm>
        </p:spPr>
        <p:txBody>
          <a:bodyPr vert="horz" lIns="91440" tIns="45720" rIns="91440" bIns="45720" rtlCol="0" anchor="ctr">
            <a:normAutofit/>
          </a:bodyPr>
          <a:lstStyle/>
          <a:p>
            <a:r>
              <a:rPr lang="en-US" sz="4400" kern="1200">
                <a:solidFill>
                  <a:schemeClr val="tx1"/>
                </a:solidFill>
                <a:latin typeface="+mj-lt"/>
                <a:ea typeface="+mj-ea"/>
                <a:cs typeface="+mj-cs"/>
              </a:rPr>
              <a:t>Rangaistukset - yleistä</a:t>
            </a:r>
          </a:p>
        </p:txBody>
      </p:sp>
      <p:sp>
        <p:nvSpPr>
          <p:cNvPr id="4" name="Tekstin paikkamerkki 3">
            <a:extLst>
              <a:ext uri="{FF2B5EF4-FFF2-40B4-BE49-F238E27FC236}">
                <a16:creationId xmlns:a16="http://schemas.microsoft.com/office/drawing/2014/main" id="{947E7B51-B032-072F-D998-C1AA9FAF0FDA}"/>
              </a:ext>
            </a:extLst>
          </p:cNvPr>
          <p:cNvSpPr>
            <a:spLocks noGrp="1"/>
          </p:cNvSpPr>
          <p:nvPr>
            <p:ph type="body" sz="quarter" idx="12"/>
          </p:nvPr>
        </p:nvSpPr>
        <p:spPr>
          <a:xfrm>
            <a:off x="718457" y="2194102"/>
            <a:ext cx="4856613" cy="3908585"/>
          </a:xfrm>
        </p:spPr>
        <p:txBody>
          <a:bodyPr vert="horz" lIns="91440" tIns="45720" rIns="91440" bIns="45720" rtlCol="0">
            <a:normAutofit/>
          </a:bodyPr>
          <a:lstStyle/>
          <a:p>
            <a:pPr marL="285750" indent="-228600">
              <a:buFont typeface="Arial" panose="020B0604020202020204" pitchFamily="34" charset="0"/>
              <a:buChar char="•"/>
            </a:pPr>
            <a:r>
              <a:rPr lang="en-US" dirty="0" err="1">
                <a:solidFill>
                  <a:schemeClr val="tx1"/>
                </a:solidFill>
                <a:latin typeface="+mn-lt"/>
                <a:ea typeface="+mn-ea"/>
                <a:cs typeface="+mn-cs"/>
              </a:rPr>
              <a:t>Halutaan</a:t>
            </a:r>
            <a:r>
              <a:rPr lang="en-US" dirty="0">
                <a:solidFill>
                  <a:schemeClr val="tx1"/>
                </a:solidFill>
                <a:latin typeface="+mn-lt"/>
                <a:ea typeface="+mn-ea"/>
                <a:cs typeface="+mn-cs"/>
              </a:rPr>
              <a:t>, </a:t>
            </a:r>
            <a:r>
              <a:rPr lang="en-US" dirty="0" err="1">
                <a:solidFill>
                  <a:schemeClr val="tx1"/>
                </a:solidFill>
                <a:latin typeface="+mn-lt"/>
                <a:ea typeface="+mn-ea"/>
                <a:cs typeface="+mn-cs"/>
              </a:rPr>
              <a:t>että</a:t>
            </a:r>
            <a:r>
              <a:rPr lang="en-US" dirty="0">
                <a:solidFill>
                  <a:schemeClr val="tx1"/>
                </a:solidFill>
                <a:latin typeface="+mn-lt"/>
                <a:ea typeface="+mn-ea"/>
                <a:cs typeface="+mn-cs"/>
              </a:rPr>
              <a:t> </a:t>
            </a:r>
            <a:r>
              <a:rPr lang="en-US" dirty="0" err="1">
                <a:solidFill>
                  <a:schemeClr val="tx1"/>
                </a:solidFill>
                <a:latin typeface="+mn-lt"/>
                <a:ea typeface="+mn-ea"/>
                <a:cs typeface="+mn-cs"/>
              </a:rPr>
              <a:t>epäasiallinen</a:t>
            </a:r>
            <a:r>
              <a:rPr lang="en-US" dirty="0">
                <a:solidFill>
                  <a:schemeClr val="tx1"/>
                </a:solidFill>
                <a:latin typeface="+mn-lt"/>
                <a:ea typeface="+mn-ea"/>
                <a:cs typeface="+mn-cs"/>
              </a:rPr>
              <a:t> </a:t>
            </a:r>
            <a:r>
              <a:rPr lang="en-US" dirty="0" err="1">
                <a:solidFill>
                  <a:schemeClr val="tx1"/>
                </a:solidFill>
                <a:latin typeface="+mn-lt"/>
                <a:ea typeface="+mn-ea"/>
                <a:cs typeface="+mn-cs"/>
              </a:rPr>
              <a:t>käytös</a:t>
            </a:r>
            <a:r>
              <a:rPr lang="en-US" dirty="0">
                <a:solidFill>
                  <a:schemeClr val="tx1"/>
                </a:solidFill>
                <a:latin typeface="+mn-lt"/>
                <a:ea typeface="+mn-ea"/>
                <a:cs typeface="+mn-cs"/>
              </a:rPr>
              <a:t> </a:t>
            </a:r>
            <a:r>
              <a:rPr lang="en-US" dirty="0" err="1">
                <a:solidFill>
                  <a:schemeClr val="tx1"/>
                </a:solidFill>
                <a:latin typeface="+mn-lt"/>
                <a:ea typeface="+mn-ea"/>
                <a:cs typeface="+mn-cs"/>
              </a:rPr>
              <a:t>kitketään</a:t>
            </a:r>
            <a:r>
              <a:rPr lang="en-US" dirty="0">
                <a:solidFill>
                  <a:schemeClr val="tx1"/>
                </a:solidFill>
                <a:latin typeface="+mn-lt"/>
                <a:ea typeface="+mn-ea"/>
                <a:cs typeface="+mn-cs"/>
              </a:rPr>
              <a:t> pois </a:t>
            </a:r>
            <a:r>
              <a:rPr lang="en-US" dirty="0" err="1">
                <a:solidFill>
                  <a:schemeClr val="tx1"/>
                </a:solidFill>
                <a:latin typeface="+mn-lt"/>
                <a:ea typeface="+mn-ea"/>
                <a:cs typeface="+mn-cs"/>
              </a:rPr>
              <a:t>pesäpallokentiltä</a:t>
            </a:r>
            <a:endParaRPr lang="en-US" dirty="0">
              <a:solidFill>
                <a:schemeClr val="tx1"/>
              </a:solidFill>
              <a:latin typeface="+mn-lt"/>
              <a:ea typeface="+mn-ea"/>
              <a:cs typeface="+mn-cs"/>
            </a:endParaRPr>
          </a:p>
          <a:p>
            <a:pPr marL="645750" lvl="1" indent="-228600">
              <a:lnSpc>
                <a:spcPct val="90000"/>
              </a:lnSpc>
            </a:pPr>
            <a:r>
              <a:rPr lang="en-US" sz="1600" dirty="0" err="1">
                <a:latin typeface="+mn-lt"/>
                <a:cs typeface="+mn-cs"/>
              </a:rPr>
              <a:t>Rangaistuksien</a:t>
            </a:r>
            <a:r>
              <a:rPr lang="en-US" sz="1600" dirty="0">
                <a:latin typeface="+mn-lt"/>
                <a:cs typeface="+mn-cs"/>
              </a:rPr>
              <a:t> </a:t>
            </a:r>
            <a:r>
              <a:rPr lang="en-US" sz="1600" dirty="0" err="1">
                <a:latin typeface="+mn-lt"/>
                <a:cs typeface="+mn-cs"/>
              </a:rPr>
              <a:t>antamisesta</a:t>
            </a:r>
            <a:r>
              <a:rPr lang="en-US" sz="1600" dirty="0">
                <a:latin typeface="+mn-lt"/>
                <a:cs typeface="+mn-cs"/>
              </a:rPr>
              <a:t> </a:t>
            </a:r>
            <a:r>
              <a:rPr lang="en-US" sz="1600" dirty="0" err="1">
                <a:latin typeface="+mn-lt"/>
                <a:cs typeface="+mn-cs"/>
              </a:rPr>
              <a:t>ei</a:t>
            </a:r>
            <a:r>
              <a:rPr lang="en-US" sz="1600" dirty="0">
                <a:latin typeface="+mn-lt"/>
                <a:cs typeface="+mn-cs"/>
              </a:rPr>
              <a:t> </a:t>
            </a:r>
            <a:r>
              <a:rPr lang="en-US" sz="1600" dirty="0" err="1">
                <a:latin typeface="+mn-lt"/>
                <a:cs typeface="+mn-cs"/>
              </a:rPr>
              <a:t>saada</a:t>
            </a:r>
            <a:r>
              <a:rPr lang="en-US" sz="1600" dirty="0">
                <a:latin typeface="+mn-lt"/>
                <a:cs typeface="+mn-cs"/>
              </a:rPr>
              <a:t> </a:t>
            </a:r>
            <a:r>
              <a:rPr lang="en-US" sz="1600" dirty="0" err="1">
                <a:latin typeface="+mn-lt"/>
                <a:cs typeface="+mn-cs"/>
              </a:rPr>
              <a:t>tinkiä</a:t>
            </a:r>
            <a:endParaRPr lang="en-US" sz="1600" dirty="0">
              <a:latin typeface="+mn-lt"/>
              <a:cs typeface="+mn-cs"/>
            </a:endParaRPr>
          </a:p>
          <a:p>
            <a:pPr marL="645750" lvl="1" indent="-228600">
              <a:lnSpc>
                <a:spcPct val="90000"/>
              </a:lnSpc>
            </a:pPr>
            <a:r>
              <a:rPr lang="en-US" sz="1600" b="1" dirty="0">
                <a:latin typeface="+mn-lt"/>
                <a:cs typeface="+mn-cs"/>
              </a:rPr>
              <a:t>Jos </a:t>
            </a:r>
            <a:r>
              <a:rPr lang="en-US" sz="1600" b="1" dirty="0" err="1">
                <a:latin typeface="+mn-lt"/>
                <a:cs typeface="+mn-cs"/>
              </a:rPr>
              <a:t>tingitään</a:t>
            </a:r>
            <a:r>
              <a:rPr lang="en-US" sz="1600" b="1" dirty="0">
                <a:latin typeface="+mn-lt"/>
                <a:cs typeface="+mn-cs"/>
              </a:rPr>
              <a:t>, </a:t>
            </a:r>
            <a:r>
              <a:rPr lang="en-US" sz="1600" b="1" dirty="0" err="1">
                <a:latin typeface="+mn-lt"/>
                <a:cs typeface="+mn-cs"/>
              </a:rPr>
              <a:t>mitä</a:t>
            </a:r>
            <a:r>
              <a:rPr lang="en-US" sz="1600" b="1" dirty="0">
                <a:latin typeface="+mn-lt"/>
                <a:cs typeface="+mn-cs"/>
              </a:rPr>
              <a:t> se </a:t>
            </a:r>
            <a:r>
              <a:rPr lang="en-US" sz="1600" b="1" dirty="0" err="1">
                <a:latin typeface="+mn-lt"/>
                <a:cs typeface="+mn-cs"/>
              </a:rPr>
              <a:t>opettaa</a:t>
            </a:r>
            <a:r>
              <a:rPr lang="en-US" sz="1600" b="1" dirty="0">
                <a:latin typeface="+mn-lt"/>
                <a:cs typeface="+mn-cs"/>
              </a:rPr>
              <a:t>?</a:t>
            </a:r>
          </a:p>
          <a:p>
            <a:pPr marL="645750" lvl="1" indent="-228600">
              <a:lnSpc>
                <a:spcPct val="90000"/>
              </a:lnSpc>
            </a:pPr>
            <a:r>
              <a:rPr lang="en-US" sz="1600" dirty="0" err="1">
                <a:latin typeface="+mn-lt"/>
                <a:cs typeface="+mn-cs"/>
              </a:rPr>
              <a:t>Joukkueet</a:t>
            </a:r>
            <a:r>
              <a:rPr lang="en-US" sz="1600" dirty="0">
                <a:latin typeface="+mn-lt"/>
                <a:cs typeface="+mn-cs"/>
              </a:rPr>
              <a:t> </a:t>
            </a:r>
            <a:r>
              <a:rPr lang="en-US" sz="1600" dirty="0" err="1">
                <a:latin typeface="+mn-lt"/>
                <a:cs typeface="+mn-cs"/>
              </a:rPr>
              <a:t>pitää</a:t>
            </a:r>
            <a:r>
              <a:rPr lang="en-US" sz="1600" dirty="0">
                <a:latin typeface="+mn-lt"/>
                <a:cs typeface="+mn-cs"/>
              </a:rPr>
              <a:t> </a:t>
            </a:r>
            <a:r>
              <a:rPr lang="en-US" sz="1600" dirty="0" err="1">
                <a:latin typeface="+mn-lt"/>
                <a:cs typeface="+mn-cs"/>
              </a:rPr>
              <a:t>opettaa</a:t>
            </a:r>
            <a:r>
              <a:rPr lang="en-US" sz="1600" dirty="0">
                <a:latin typeface="+mn-lt"/>
                <a:cs typeface="+mn-cs"/>
              </a:rPr>
              <a:t> </a:t>
            </a:r>
            <a:r>
              <a:rPr lang="en-US" sz="1600" dirty="0" err="1">
                <a:latin typeface="+mn-lt"/>
                <a:cs typeface="+mn-cs"/>
              </a:rPr>
              <a:t>arvostamaan</a:t>
            </a:r>
            <a:r>
              <a:rPr lang="en-US" sz="1600" dirty="0">
                <a:latin typeface="+mn-lt"/>
                <a:cs typeface="+mn-cs"/>
              </a:rPr>
              <a:t> ja </a:t>
            </a:r>
            <a:r>
              <a:rPr lang="en-US" sz="1600" dirty="0" err="1">
                <a:latin typeface="+mn-lt"/>
                <a:cs typeface="+mn-cs"/>
              </a:rPr>
              <a:t>kunnioittamaan</a:t>
            </a:r>
            <a:r>
              <a:rPr lang="en-US" sz="1600" dirty="0">
                <a:latin typeface="+mn-lt"/>
                <a:cs typeface="+mn-cs"/>
              </a:rPr>
              <a:t> </a:t>
            </a:r>
            <a:r>
              <a:rPr lang="en-US" sz="1600" dirty="0" err="1">
                <a:latin typeface="+mn-lt"/>
                <a:cs typeface="+mn-cs"/>
              </a:rPr>
              <a:t>peliä</a:t>
            </a:r>
            <a:r>
              <a:rPr lang="en-US" sz="1600" dirty="0">
                <a:latin typeface="+mn-lt"/>
                <a:cs typeface="+mn-cs"/>
              </a:rPr>
              <a:t> ja </a:t>
            </a:r>
            <a:r>
              <a:rPr lang="en-US" sz="1600" dirty="0" err="1">
                <a:latin typeface="+mn-lt"/>
                <a:cs typeface="+mn-cs"/>
              </a:rPr>
              <a:t>tuomareita</a:t>
            </a:r>
            <a:r>
              <a:rPr lang="en-US" sz="1600" dirty="0">
                <a:latin typeface="+mn-lt"/>
                <a:cs typeface="+mn-cs"/>
              </a:rPr>
              <a:t>. Se on </a:t>
            </a:r>
            <a:r>
              <a:rPr lang="en-US" sz="1600" dirty="0" err="1">
                <a:latin typeface="+mn-lt"/>
                <a:cs typeface="+mn-cs"/>
              </a:rPr>
              <a:t>meidän</a:t>
            </a:r>
            <a:r>
              <a:rPr lang="en-US" sz="1600" dirty="0">
                <a:latin typeface="+mn-lt"/>
                <a:cs typeface="+mn-cs"/>
              </a:rPr>
              <a:t> </a:t>
            </a:r>
            <a:r>
              <a:rPr lang="en-US" sz="1600" dirty="0" err="1">
                <a:latin typeface="+mn-lt"/>
                <a:cs typeface="+mn-cs"/>
              </a:rPr>
              <a:t>tehtävä</a:t>
            </a:r>
            <a:r>
              <a:rPr lang="en-US" sz="1600" dirty="0">
                <a:latin typeface="+mn-lt"/>
                <a:cs typeface="+mn-cs"/>
              </a:rPr>
              <a:t> </a:t>
            </a:r>
            <a:r>
              <a:rPr lang="en-US" sz="1600" dirty="0" err="1">
                <a:latin typeface="+mn-lt"/>
                <a:cs typeface="+mn-cs"/>
              </a:rPr>
              <a:t>tuomareina</a:t>
            </a:r>
            <a:r>
              <a:rPr lang="en-US" sz="1600" dirty="0">
                <a:latin typeface="+mn-lt"/>
                <a:cs typeface="+mn-cs"/>
              </a:rPr>
              <a:t> </a:t>
            </a:r>
            <a:r>
              <a:rPr lang="en-US" sz="1600" dirty="0" err="1">
                <a:latin typeface="+mn-lt"/>
                <a:cs typeface="+mn-cs"/>
              </a:rPr>
              <a:t>jos</a:t>
            </a:r>
            <a:r>
              <a:rPr lang="en-US" sz="1600" dirty="0">
                <a:latin typeface="+mn-lt"/>
                <a:cs typeface="+mn-cs"/>
              </a:rPr>
              <a:t> </a:t>
            </a:r>
            <a:r>
              <a:rPr lang="en-US" sz="1600" dirty="0" err="1">
                <a:latin typeface="+mn-lt"/>
                <a:cs typeface="+mn-cs"/>
              </a:rPr>
              <a:t>muut</a:t>
            </a:r>
            <a:r>
              <a:rPr lang="en-US" sz="1600" dirty="0">
                <a:latin typeface="+mn-lt"/>
                <a:cs typeface="+mn-cs"/>
              </a:rPr>
              <a:t> </a:t>
            </a:r>
            <a:r>
              <a:rPr lang="en-US" sz="1600" dirty="0" err="1">
                <a:latin typeface="+mn-lt"/>
                <a:cs typeface="+mn-cs"/>
              </a:rPr>
              <a:t>eivät</a:t>
            </a:r>
            <a:r>
              <a:rPr lang="en-US" sz="1600" dirty="0">
                <a:latin typeface="+mn-lt"/>
                <a:cs typeface="+mn-cs"/>
              </a:rPr>
              <a:t> </a:t>
            </a:r>
            <a:r>
              <a:rPr lang="en-US" sz="1600" dirty="0" err="1">
                <a:latin typeface="+mn-lt"/>
                <a:cs typeface="+mn-cs"/>
              </a:rPr>
              <a:t>sitä</a:t>
            </a:r>
            <a:r>
              <a:rPr lang="en-US" sz="1600" dirty="0">
                <a:latin typeface="+mn-lt"/>
                <a:cs typeface="+mn-cs"/>
              </a:rPr>
              <a:t> tee</a:t>
            </a:r>
          </a:p>
          <a:p>
            <a:pPr marL="645750" lvl="1" indent="-228600">
              <a:lnSpc>
                <a:spcPct val="90000"/>
              </a:lnSpc>
            </a:pPr>
            <a:r>
              <a:rPr lang="en-US" sz="1600" dirty="0" err="1">
                <a:latin typeface="+mn-lt"/>
                <a:cs typeface="+mn-cs"/>
              </a:rPr>
              <a:t>Rankaiseminen</a:t>
            </a:r>
            <a:r>
              <a:rPr lang="en-US" sz="1600" dirty="0">
                <a:latin typeface="+mn-lt"/>
                <a:cs typeface="+mn-cs"/>
              </a:rPr>
              <a:t> </a:t>
            </a:r>
            <a:r>
              <a:rPr lang="en-US" sz="1600" dirty="0" err="1">
                <a:latin typeface="+mn-lt"/>
                <a:cs typeface="+mn-cs"/>
              </a:rPr>
              <a:t>osoittaa</a:t>
            </a:r>
            <a:r>
              <a:rPr lang="en-US" sz="1600" dirty="0">
                <a:latin typeface="+mn-lt"/>
                <a:cs typeface="+mn-cs"/>
              </a:rPr>
              <a:t> </a:t>
            </a:r>
            <a:r>
              <a:rPr lang="en-US" sz="1600" dirty="0" err="1">
                <a:latin typeface="+mn-lt"/>
                <a:cs typeface="+mn-cs"/>
              </a:rPr>
              <a:t>myös</a:t>
            </a:r>
            <a:r>
              <a:rPr lang="en-US" sz="1600" dirty="0">
                <a:latin typeface="+mn-lt"/>
                <a:cs typeface="+mn-cs"/>
              </a:rPr>
              <a:t> </a:t>
            </a:r>
            <a:r>
              <a:rPr lang="en-US" sz="1600" dirty="0" err="1">
                <a:latin typeface="+mn-lt"/>
                <a:cs typeface="+mn-cs"/>
              </a:rPr>
              <a:t>sen</a:t>
            </a:r>
            <a:r>
              <a:rPr lang="en-US" sz="1600" dirty="0">
                <a:latin typeface="+mn-lt"/>
                <a:cs typeface="+mn-cs"/>
              </a:rPr>
              <a:t>, </a:t>
            </a:r>
            <a:r>
              <a:rPr lang="en-US" sz="1600" dirty="0" err="1">
                <a:latin typeface="+mn-lt"/>
                <a:cs typeface="+mn-cs"/>
              </a:rPr>
              <a:t>että</a:t>
            </a:r>
            <a:r>
              <a:rPr lang="en-US" sz="1600" dirty="0">
                <a:latin typeface="+mn-lt"/>
                <a:cs typeface="+mn-cs"/>
              </a:rPr>
              <a:t> </a:t>
            </a:r>
            <a:r>
              <a:rPr lang="en-US" sz="1600" dirty="0" err="1">
                <a:latin typeface="+mn-lt"/>
                <a:cs typeface="+mn-cs"/>
              </a:rPr>
              <a:t>arvostamme</a:t>
            </a:r>
            <a:r>
              <a:rPr lang="en-US" sz="1600" dirty="0">
                <a:latin typeface="+mn-lt"/>
                <a:cs typeface="+mn-cs"/>
              </a:rPr>
              <a:t> </a:t>
            </a:r>
            <a:r>
              <a:rPr lang="en-US" sz="1600" dirty="0" err="1">
                <a:latin typeface="+mn-lt"/>
                <a:cs typeface="+mn-cs"/>
              </a:rPr>
              <a:t>itseämme</a:t>
            </a:r>
            <a:r>
              <a:rPr lang="en-US" sz="1600" dirty="0">
                <a:latin typeface="+mn-lt"/>
                <a:cs typeface="+mn-cs"/>
              </a:rPr>
              <a:t> </a:t>
            </a:r>
            <a:r>
              <a:rPr lang="en-US" sz="1600" dirty="0" err="1">
                <a:latin typeface="+mn-lt"/>
                <a:cs typeface="+mn-cs"/>
              </a:rPr>
              <a:t>siinä</a:t>
            </a:r>
            <a:r>
              <a:rPr lang="en-US" sz="1600" dirty="0">
                <a:latin typeface="+mn-lt"/>
                <a:cs typeface="+mn-cs"/>
              </a:rPr>
              <a:t> </a:t>
            </a:r>
            <a:r>
              <a:rPr lang="en-US" sz="1600" dirty="0" err="1">
                <a:latin typeface="+mn-lt"/>
                <a:cs typeface="+mn-cs"/>
              </a:rPr>
              <a:t>määrin</a:t>
            </a:r>
            <a:r>
              <a:rPr lang="en-US" sz="1600" dirty="0">
                <a:latin typeface="+mn-lt"/>
                <a:cs typeface="+mn-cs"/>
              </a:rPr>
              <a:t>, </a:t>
            </a:r>
            <a:r>
              <a:rPr lang="en-US" sz="1600" dirty="0" err="1">
                <a:latin typeface="+mn-lt"/>
                <a:cs typeface="+mn-cs"/>
              </a:rPr>
              <a:t>että</a:t>
            </a:r>
            <a:r>
              <a:rPr lang="en-US" sz="1600" dirty="0">
                <a:latin typeface="+mn-lt"/>
                <a:cs typeface="+mn-cs"/>
              </a:rPr>
              <a:t> </a:t>
            </a:r>
            <a:r>
              <a:rPr lang="en-US" sz="1600" dirty="0" err="1">
                <a:latin typeface="+mn-lt"/>
                <a:cs typeface="+mn-cs"/>
              </a:rPr>
              <a:t>meitä</a:t>
            </a:r>
            <a:r>
              <a:rPr lang="en-US" sz="1600" dirty="0">
                <a:latin typeface="+mn-lt"/>
                <a:cs typeface="+mn-cs"/>
              </a:rPr>
              <a:t> </a:t>
            </a:r>
            <a:r>
              <a:rPr lang="en-US" sz="1600" dirty="0" err="1">
                <a:latin typeface="+mn-lt"/>
                <a:cs typeface="+mn-cs"/>
              </a:rPr>
              <a:t>ei</a:t>
            </a:r>
            <a:r>
              <a:rPr lang="en-US" sz="1600" dirty="0">
                <a:latin typeface="+mn-lt"/>
                <a:cs typeface="+mn-cs"/>
              </a:rPr>
              <a:t> </a:t>
            </a:r>
            <a:r>
              <a:rPr lang="en-US" sz="1600" dirty="0" err="1">
                <a:latin typeface="+mn-lt"/>
                <a:cs typeface="+mn-cs"/>
              </a:rPr>
              <a:t>voi</a:t>
            </a:r>
            <a:r>
              <a:rPr lang="en-US" sz="1600" dirty="0">
                <a:latin typeface="+mn-lt"/>
                <a:cs typeface="+mn-cs"/>
              </a:rPr>
              <a:t> </a:t>
            </a:r>
            <a:r>
              <a:rPr lang="en-US" sz="1600" dirty="0" err="1">
                <a:latin typeface="+mn-lt"/>
                <a:cs typeface="+mn-cs"/>
              </a:rPr>
              <a:t>kohdella</a:t>
            </a:r>
            <a:r>
              <a:rPr lang="en-US" sz="1600" dirty="0">
                <a:latin typeface="+mn-lt"/>
                <a:cs typeface="+mn-cs"/>
              </a:rPr>
              <a:t> </a:t>
            </a:r>
            <a:r>
              <a:rPr lang="en-US" sz="1600" dirty="0" err="1">
                <a:latin typeface="+mn-lt"/>
                <a:cs typeface="+mn-cs"/>
              </a:rPr>
              <a:t>eikä</a:t>
            </a:r>
            <a:r>
              <a:rPr lang="en-US" sz="1600" dirty="0">
                <a:latin typeface="+mn-lt"/>
                <a:cs typeface="+mn-cs"/>
              </a:rPr>
              <a:t> </a:t>
            </a:r>
            <a:r>
              <a:rPr lang="en-US" sz="1600" dirty="0" err="1">
                <a:latin typeface="+mn-lt"/>
                <a:cs typeface="+mn-cs"/>
              </a:rPr>
              <a:t>meille</a:t>
            </a:r>
            <a:r>
              <a:rPr lang="en-US" sz="1600" dirty="0">
                <a:latin typeface="+mn-lt"/>
                <a:cs typeface="+mn-cs"/>
              </a:rPr>
              <a:t> </a:t>
            </a:r>
            <a:r>
              <a:rPr lang="en-US" sz="1600" dirty="0" err="1">
                <a:latin typeface="+mn-lt"/>
                <a:cs typeface="+mn-cs"/>
              </a:rPr>
              <a:t>voi</a:t>
            </a:r>
            <a:r>
              <a:rPr lang="en-US" sz="1600" dirty="0">
                <a:latin typeface="+mn-lt"/>
                <a:cs typeface="+mn-cs"/>
              </a:rPr>
              <a:t> </a:t>
            </a:r>
            <a:r>
              <a:rPr lang="en-US" sz="1600" dirty="0" err="1">
                <a:latin typeface="+mn-lt"/>
                <a:cs typeface="+mn-cs"/>
              </a:rPr>
              <a:t>sanoa</a:t>
            </a:r>
            <a:r>
              <a:rPr lang="en-US" sz="1600" dirty="0">
                <a:latin typeface="+mn-lt"/>
                <a:cs typeface="+mn-cs"/>
              </a:rPr>
              <a:t> </a:t>
            </a:r>
            <a:r>
              <a:rPr lang="en-US" sz="1600" dirty="0" err="1">
                <a:latin typeface="+mn-lt"/>
                <a:cs typeface="+mn-cs"/>
              </a:rPr>
              <a:t>mitä</a:t>
            </a:r>
            <a:r>
              <a:rPr lang="en-US" sz="1600" dirty="0">
                <a:latin typeface="+mn-lt"/>
                <a:cs typeface="+mn-cs"/>
              </a:rPr>
              <a:t> </a:t>
            </a:r>
            <a:r>
              <a:rPr lang="en-US" sz="1600" dirty="0" err="1">
                <a:latin typeface="+mn-lt"/>
                <a:cs typeface="+mn-cs"/>
              </a:rPr>
              <a:t>tahansa</a:t>
            </a:r>
            <a:endParaRPr lang="en-US" sz="1600" dirty="0">
              <a:latin typeface="+mn-lt"/>
              <a:cs typeface="+mn-cs"/>
            </a:endParaRPr>
          </a:p>
          <a:p>
            <a:pPr marL="645750" lvl="1" indent="-228600">
              <a:lnSpc>
                <a:spcPct val="90000"/>
              </a:lnSpc>
            </a:pPr>
            <a:r>
              <a:rPr lang="en-US" sz="1600" dirty="0" err="1">
                <a:latin typeface="+mn-lt"/>
                <a:cs typeface="+mn-cs"/>
              </a:rPr>
              <a:t>Muista</a:t>
            </a:r>
            <a:r>
              <a:rPr lang="en-US" sz="1600" dirty="0">
                <a:latin typeface="+mn-lt"/>
                <a:cs typeface="+mn-cs"/>
              </a:rPr>
              <a:t>: </a:t>
            </a:r>
            <a:r>
              <a:rPr lang="en-US" sz="1600" dirty="0" err="1">
                <a:latin typeface="+mn-lt"/>
                <a:cs typeface="+mn-cs"/>
              </a:rPr>
              <a:t>Rangaistava</a:t>
            </a:r>
            <a:r>
              <a:rPr lang="en-US" sz="1600" dirty="0">
                <a:latin typeface="+mn-lt"/>
                <a:cs typeface="+mn-cs"/>
              </a:rPr>
              <a:t> on </a:t>
            </a:r>
            <a:r>
              <a:rPr lang="en-US" sz="1600" dirty="0" err="1">
                <a:latin typeface="+mn-lt"/>
                <a:cs typeface="+mn-cs"/>
              </a:rPr>
              <a:t>tehnyt</a:t>
            </a:r>
            <a:r>
              <a:rPr lang="en-US" sz="1600" dirty="0">
                <a:latin typeface="+mn-lt"/>
                <a:cs typeface="+mn-cs"/>
              </a:rPr>
              <a:t> </a:t>
            </a:r>
            <a:r>
              <a:rPr lang="en-US" sz="1600" dirty="0" err="1">
                <a:latin typeface="+mn-lt"/>
                <a:cs typeface="+mn-cs"/>
              </a:rPr>
              <a:t>itse</a:t>
            </a:r>
            <a:r>
              <a:rPr lang="en-US" sz="1600" dirty="0">
                <a:latin typeface="+mn-lt"/>
                <a:cs typeface="+mn-cs"/>
              </a:rPr>
              <a:t> </a:t>
            </a:r>
            <a:r>
              <a:rPr lang="en-US" sz="1600" dirty="0" err="1">
                <a:latin typeface="+mn-lt"/>
                <a:cs typeface="+mn-cs"/>
              </a:rPr>
              <a:t>valinnan</a:t>
            </a:r>
            <a:r>
              <a:rPr lang="en-US" sz="1600" dirty="0">
                <a:latin typeface="+mn-lt"/>
                <a:cs typeface="+mn-cs"/>
              </a:rPr>
              <a:t> </a:t>
            </a:r>
            <a:r>
              <a:rPr lang="en-US" sz="1600" dirty="0" err="1">
                <a:latin typeface="+mn-lt"/>
                <a:cs typeface="+mn-cs"/>
              </a:rPr>
              <a:t>käyttäytyä</a:t>
            </a:r>
            <a:r>
              <a:rPr lang="en-US" sz="1600" dirty="0">
                <a:latin typeface="+mn-lt"/>
                <a:cs typeface="+mn-cs"/>
              </a:rPr>
              <a:t> </a:t>
            </a:r>
            <a:r>
              <a:rPr lang="en-US" sz="1600" dirty="0" err="1">
                <a:latin typeface="+mn-lt"/>
                <a:cs typeface="+mn-cs"/>
              </a:rPr>
              <a:t>rangaistuksen</a:t>
            </a:r>
            <a:r>
              <a:rPr lang="en-US" sz="1600" dirty="0">
                <a:latin typeface="+mn-lt"/>
                <a:cs typeface="+mn-cs"/>
              </a:rPr>
              <a:t> </a:t>
            </a:r>
            <a:r>
              <a:rPr lang="en-US" sz="1600" dirty="0" err="1">
                <a:latin typeface="+mn-lt"/>
                <a:cs typeface="+mn-cs"/>
              </a:rPr>
              <a:t>arvoisesti</a:t>
            </a:r>
            <a:r>
              <a:rPr lang="en-US" sz="1600" dirty="0">
                <a:latin typeface="+mn-lt"/>
                <a:cs typeface="+mn-cs"/>
              </a:rPr>
              <a:t>. </a:t>
            </a:r>
            <a:r>
              <a:rPr lang="en-US" sz="1600" dirty="0" err="1">
                <a:latin typeface="+mn-lt"/>
                <a:cs typeface="+mn-cs"/>
              </a:rPr>
              <a:t>Tuomari</a:t>
            </a:r>
            <a:r>
              <a:rPr lang="en-US" sz="1600" dirty="0">
                <a:latin typeface="+mn-lt"/>
                <a:cs typeface="+mn-cs"/>
              </a:rPr>
              <a:t> </a:t>
            </a:r>
            <a:r>
              <a:rPr lang="en-US" sz="1600" dirty="0" err="1">
                <a:latin typeface="+mn-lt"/>
                <a:cs typeface="+mn-cs"/>
              </a:rPr>
              <a:t>ei</a:t>
            </a:r>
            <a:r>
              <a:rPr lang="en-US" sz="1600" dirty="0">
                <a:latin typeface="+mn-lt"/>
                <a:cs typeface="+mn-cs"/>
              </a:rPr>
              <a:t> </a:t>
            </a:r>
            <a:r>
              <a:rPr lang="en-US" sz="1600" dirty="0" err="1">
                <a:latin typeface="+mn-lt"/>
                <a:cs typeface="+mn-cs"/>
              </a:rPr>
              <a:t>koskaan</a:t>
            </a:r>
            <a:r>
              <a:rPr lang="en-US" sz="1600" dirty="0">
                <a:latin typeface="+mn-lt"/>
                <a:cs typeface="+mn-cs"/>
              </a:rPr>
              <a:t> </a:t>
            </a:r>
            <a:r>
              <a:rPr lang="en-US" sz="1600" dirty="0" err="1">
                <a:latin typeface="+mn-lt"/>
                <a:cs typeface="+mn-cs"/>
              </a:rPr>
              <a:t>aiheuta</a:t>
            </a:r>
            <a:r>
              <a:rPr lang="en-US" sz="1600" dirty="0">
                <a:latin typeface="+mn-lt"/>
                <a:cs typeface="+mn-cs"/>
              </a:rPr>
              <a:t> </a:t>
            </a:r>
            <a:r>
              <a:rPr lang="en-US" sz="1600" dirty="0" err="1">
                <a:latin typeface="+mn-lt"/>
                <a:cs typeface="+mn-cs"/>
              </a:rPr>
              <a:t>rangaistusta</a:t>
            </a:r>
            <a:r>
              <a:rPr lang="en-US" sz="1600" dirty="0">
                <a:latin typeface="+mn-lt"/>
                <a:cs typeface="+mn-cs"/>
              </a:rPr>
              <a:t>, </a:t>
            </a:r>
            <a:r>
              <a:rPr lang="en-US" sz="1600" dirty="0" err="1">
                <a:latin typeface="+mn-lt"/>
                <a:cs typeface="+mn-cs"/>
              </a:rPr>
              <a:t>ainoastaan</a:t>
            </a:r>
            <a:r>
              <a:rPr lang="en-US" sz="1600" dirty="0">
                <a:latin typeface="+mn-lt"/>
                <a:cs typeface="+mn-cs"/>
              </a:rPr>
              <a:t> </a:t>
            </a:r>
            <a:r>
              <a:rPr lang="en-US" sz="1600" dirty="0" err="1">
                <a:latin typeface="+mn-lt"/>
                <a:cs typeface="+mn-cs"/>
              </a:rPr>
              <a:t>määrää</a:t>
            </a:r>
            <a:r>
              <a:rPr lang="en-US" sz="1600" dirty="0">
                <a:latin typeface="+mn-lt"/>
                <a:cs typeface="+mn-cs"/>
              </a:rPr>
              <a:t> </a:t>
            </a:r>
            <a:r>
              <a:rPr lang="en-US" sz="1600" dirty="0" err="1">
                <a:latin typeface="+mn-lt"/>
                <a:cs typeface="+mn-cs"/>
              </a:rPr>
              <a:t>sen</a:t>
            </a:r>
            <a:r>
              <a:rPr lang="en-US" sz="1600" dirty="0">
                <a:latin typeface="+mn-lt"/>
                <a:cs typeface="+mn-cs"/>
              </a:rPr>
              <a:t>, </a:t>
            </a:r>
            <a:r>
              <a:rPr lang="en-US" sz="1600" dirty="0" err="1">
                <a:latin typeface="+mn-lt"/>
                <a:cs typeface="+mn-cs"/>
              </a:rPr>
              <a:t>kuten</a:t>
            </a:r>
            <a:r>
              <a:rPr lang="en-US" sz="1600" dirty="0">
                <a:latin typeface="+mn-lt"/>
                <a:cs typeface="+mn-cs"/>
              </a:rPr>
              <a:t> </a:t>
            </a:r>
            <a:r>
              <a:rPr lang="en-US" sz="1600" dirty="0" err="1">
                <a:latin typeface="+mn-lt"/>
                <a:cs typeface="+mn-cs"/>
              </a:rPr>
              <a:t>muissakin</a:t>
            </a:r>
            <a:r>
              <a:rPr lang="en-US" sz="1600" dirty="0">
                <a:latin typeface="+mn-lt"/>
                <a:cs typeface="+mn-cs"/>
              </a:rPr>
              <a:t> </a:t>
            </a:r>
            <a:r>
              <a:rPr lang="en-US" sz="1600" dirty="0" err="1">
                <a:latin typeface="+mn-lt"/>
                <a:cs typeface="+mn-cs"/>
              </a:rPr>
              <a:t>pelitilanteissa</a:t>
            </a:r>
            <a:endParaRPr lang="en-US" sz="1600" dirty="0">
              <a:latin typeface="+mn-lt"/>
              <a:cs typeface="+mn-cs"/>
            </a:endParaRPr>
          </a:p>
        </p:txBody>
      </p:sp>
      <p:pic>
        <p:nvPicPr>
          <p:cNvPr id="9" name="Kuvan paikkamerkki 8" descr="Kuva, joka sisältää kohteen henkilö, vaate, piha-, urheiluasu&#10;&#10;Kuvaus luotu automaattisesti">
            <a:extLst>
              <a:ext uri="{FF2B5EF4-FFF2-40B4-BE49-F238E27FC236}">
                <a16:creationId xmlns:a16="http://schemas.microsoft.com/office/drawing/2014/main" id="{7A942B4D-2E0A-1FAE-EE39-DB98723BB8B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70" r="20370"/>
          <a:stretch>
            <a:fillRect/>
          </a:stretch>
        </p:blipFill>
        <p:spPr>
          <a:xfrm>
            <a:off x="6880610" y="771880"/>
            <a:ext cx="4737650" cy="5336454"/>
          </a:xfrm>
          <a:prstGeom prst="rect">
            <a:avLst/>
          </a:prstGeom>
        </p:spPr>
      </p:pic>
      <p:sp>
        <p:nvSpPr>
          <p:cNvPr id="5" name="Dian numeron paikkamerkki 4">
            <a:extLst>
              <a:ext uri="{FF2B5EF4-FFF2-40B4-BE49-F238E27FC236}">
                <a16:creationId xmlns:a16="http://schemas.microsoft.com/office/drawing/2014/main" id="{61C51653-94B5-F4C4-B788-CCDB06A873B8}"/>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9608370A-2412-4745-B600-C478B229E67F}" type="slidenum">
              <a:rPr lang="en-US" sz="1000">
                <a:solidFill>
                  <a:schemeClr val="tx1">
                    <a:tint val="75000"/>
                  </a:schemeClr>
                </a:solidFill>
                <a:latin typeface="+mn-lt"/>
                <a:ea typeface="+mn-ea"/>
                <a:cs typeface="+mn-cs"/>
              </a:rPr>
              <a:pPr algn="r">
                <a:spcAft>
                  <a:spcPts val="600"/>
                </a:spcAft>
              </a:pPr>
              <a:t>47</a:t>
            </a:fld>
            <a:endParaRPr lang="en-US" sz="10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64513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descr="Kuva, joka sisältää kohteen teksti, käyntikortti&#10;&#10;Kuvaus luotu automaattisesti">
            <a:extLst>
              <a:ext uri="{FF2B5EF4-FFF2-40B4-BE49-F238E27FC236}">
                <a16:creationId xmlns:a16="http://schemas.microsoft.com/office/drawing/2014/main" id="{3526340C-C28F-FC4A-95A5-3C29F53AADB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a:fillRect/>
          </a:stretch>
        </p:blipFill>
        <p:spPr/>
      </p:pic>
      <p:sp>
        <p:nvSpPr>
          <p:cNvPr id="5" name="Otsikko 4">
            <a:extLst>
              <a:ext uri="{FF2B5EF4-FFF2-40B4-BE49-F238E27FC236}">
                <a16:creationId xmlns:a16="http://schemas.microsoft.com/office/drawing/2014/main" id="{8088881B-571B-0257-E8D8-0B75E7692D4F}"/>
              </a:ext>
            </a:extLst>
          </p:cNvPr>
          <p:cNvSpPr>
            <a:spLocks noGrp="1"/>
          </p:cNvSpPr>
          <p:nvPr>
            <p:ph type="title"/>
          </p:nvPr>
        </p:nvSpPr>
        <p:spPr/>
        <p:txBody>
          <a:bodyPr/>
          <a:lstStyle/>
          <a:p>
            <a:r>
              <a:rPr lang="fi-FI" dirty="0"/>
              <a:t>Ottelussa annettu varoitus</a:t>
            </a:r>
          </a:p>
        </p:txBody>
      </p:sp>
      <p:sp>
        <p:nvSpPr>
          <p:cNvPr id="6" name="Tekstin paikkamerkki 5">
            <a:extLst>
              <a:ext uri="{FF2B5EF4-FFF2-40B4-BE49-F238E27FC236}">
                <a16:creationId xmlns:a16="http://schemas.microsoft.com/office/drawing/2014/main" id="{49C63C28-6454-6889-0780-C4CC6C60594A}"/>
              </a:ext>
            </a:extLst>
          </p:cNvPr>
          <p:cNvSpPr>
            <a:spLocks noGrp="1"/>
          </p:cNvSpPr>
          <p:nvPr>
            <p:ph type="body" sz="quarter" idx="12"/>
          </p:nvPr>
        </p:nvSpPr>
        <p:spPr>
          <a:xfrm>
            <a:off x="6751299" y="1756952"/>
            <a:ext cx="4637068" cy="4289285"/>
          </a:xfrm>
        </p:spPr>
        <p:txBody>
          <a:bodyPr/>
          <a:lstStyle/>
          <a:p>
            <a:pPr algn="l">
              <a:buFont typeface="Arial" panose="020B0604020202020204" pitchFamily="34" charset="0"/>
              <a:buChar char="•"/>
            </a:pPr>
            <a:r>
              <a:rPr lang="fi-FI" sz="2400" b="0" i="0" dirty="0">
                <a:solidFill>
                  <a:schemeClr val="tx1"/>
                </a:solidFill>
                <a:effectLst/>
                <a:latin typeface="H5PDroidSans"/>
              </a:rPr>
              <a:t> Pelituomari</a:t>
            </a:r>
          </a:p>
          <a:p>
            <a:pPr lvl="1"/>
            <a:r>
              <a:rPr lang="fi-FI" sz="1800" b="0" i="0" dirty="0">
                <a:solidFill>
                  <a:schemeClr val="tx1"/>
                </a:solidFill>
                <a:effectLst/>
                <a:latin typeface="H5PDroidSans"/>
              </a:rPr>
              <a:t>Muista käydä pelin jälkeen kirjurin luona varmistamassa seuraavat asiat:</a:t>
            </a:r>
            <a:endParaRPr lang="fi-FI" sz="2000" b="0" i="0" dirty="0">
              <a:solidFill>
                <a:schemeClr val="tx1"/>
              </a:solidFill>
              <a:effectLst/>
              <a:latin typeface="H5PDroidSans"/>
            </a:endParaRPr>
          </a:p>
          <a:p>
            <a:pPr lvl="2"/>
            <a:r>
              <a:rPr lang="fi-FI" sz="1800" b="0" i="0" dirty="0">
                <a:effectLst/>
                <a:latin typeface="H5PDroidSans"/>
              </a:rPr>
              <a:t>Varoituksen syy</a:t>
            </a:r>
          </a:p>
          <a:p>
            <a:pPr lvl="2"/>
            <a:r>
              <a:rPr lang="fi-FI" sz="1800" dirty="0">
                <a:solidFill>
                  <a:schemeClr val="tx1"/>
                </a:solidFill>
                <a:latin typeface="H5PDroidSans"/>
              </a:rPr>
              <a:t>Kuka sen sai</a:t>
            </a:r>
          </a:p>
          <a:p>
            <a:pPr lvl="2"/>
            <a:r>
              <a:rPr lang="fi-FI" sz="1800" b="0" i="0" dirty="0">
                <a:effectLst/>
                <a:latin typeface="H5PDroidSans"/>
              </a:rPr>
              <a:t>Missä kohtaa ottelua se tuli</a:t>
            </a:r>
          </a:p>
          <a:p>
            <a:pPr lvl="2"/>
            <a:r>
              <a:rPr lang="fi-FI" sz="1800" b="0" i="0" dirty="0">
                <a:effectLst/>
                <a:latin typeface="H5PDroidSans"/>
              </a:rPr>
              <a:t>Peli</a:t>
            </a:r>
            <a:r>
              <a:rPr lang="fi-FI" sz="1800" dirty="0">
                <a:latin typeface="H5PDroidSans"/>
              </a:rPr>
              <a:t>- ja ottelurangaistuksesta on tehtävä raportti Pesäpalloliiton tuomaripäällikölle pikimmiten ottelun jälkeen ottelupäivänä. Raportin voi kirjata pöytäkirjan kautta, ennen kuin allekirjoittaa pöytäkirjan.</a:t>
            </a:r>
          </a:p>
          <a:p>
            <a:pPr lvl="2"/>
            <a:r>
              <a:rPr lang="fi-FI" sz="1800" dirty="0">
                <a:latin typeface="H5PDroidSans"/>
                <a:hlinkClick r:id="rId3"/>
              </a:rPr>
              <a:t>joona.tervonen@pesis.fi</a:t>
            </a:r>
            <a:r>
              <a:rPr lang="fi-FI" sz="1800" dirty="0">
                <a:latin typeface="H5PDroidSans"/>
              </a:rPr>
              <a:t> </a:t>
            </a:r>
          </a:p>
          <a:p>
            <a:pPr lvl="2"/>
            <a:endParaRPr lang="fi-FI" sz="1800" b="0" i="0" dirty="0">
              <a:effectLst/>
              <a:latin typeface="H5PDroidSans"/>
            </a:endParaRPr>
          </a:p>
          <a:p>
            <a:pPr lvl="1"/>
            <a:endParaRPr lang="fi-FI" sz="1800" b="0" i="0" dirty="0">
              <a:solidFill>
                <a:schemeClr val="tx1"/>
              </a:solidFill>
              <a:effectLst/>
              <a:latin typeface="H5PDroidSans"/>
            </a:endParaRPr>
          </a:p>
          <a:p>
            <a:endParaRPr lang="fi-FI" dirty="0"/>
          </a:p>
        </p:txBody>
      </p:sp>
      <p:sp>
        <p:nvSpPr>
          <p:cNvPr id="7" name="Dian numeron paikkamerkki 6">
            <a:extLst>
              <a:ext uri="{FF2B5EF4-FFF2-40B4-BE49-F238E27FC236}">
                <a16:creationId xmlns:a16="http://schemas.microsoft.com/office/drawing/2014/main" id="{525CB2B9-AE5E-7ED0-F526-55670D118897}"/>
              </a:ext>
            </a:extLst>
          </p:cNvPr>
          <p:cNvSpPr>
            <a:spLocks noGrp="1"/>
          </p:cNvSpPr>
          <p:nvPr>
            <p:ph type="sldNum" sz="quarter" idx="4"/>
          </p:nvPr>
        </p:nvSpPr>
        <p:spPr/>
        <p:txBody>
          <a:bodyPr/>
          <a:lstStyle/>
          <a:p>
            <a:fld id="{9608370A-2412-4745-B600-C478B229E67F}" type="slidenum">
              <a:rPr lang="fi-FI" smtClean="0"/>
              <a:pPr/>
              <a:t>48</a:t>
            </a:fld>
            <a:endParaRPr lang="fi-FI" dirty="0"/>
          </a:p>
        </p:txBody>
      </p:sp>
    </p:spTree>
    <p:extLst>
      <p:ext uri="{BB962C8B-B14F-4D97-AF65-F5344CB8AC3E}">
        <p14:creationId xmlns:p14="http://schemas.microsoft.com/office/powerpoint/2010/main" val="388402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in paikkamerkki 9">
            <a:extLst>
              <a:ext uri="{FF2B5EF4-FFF2-40B4-BE49-F238E27FC236}">
                <a16:creationId xmlns:a16="http://schemas.microsoft.com/office/drawing/2014/main" id="{6F5EC438-09BB-A321-C7F8-ED3C8A220ED4}"/>
              </a:ext>
            </a:extLst>
          </p:cNvPr>
          <p:cNvSpPr>
            <a:spLocks noGrp="1"/>
          </p:cNvSpPr>
          <p:nvPr>
            <p:ph type="body" sz="quarter" idx="14"/>
          </p:nvPr>
        </p:nvSpPr>
        <p:spPr>
          <a:xfrm>
            <a:off x="688957" y="2013092"/>
            <a:ext cx="4649395" cy="4202453"/>
          </a:xfrm>
        </p:spPr>
        <p:txBody>
          <a:bodyPr/>
          <a:lstStyle/>
          <a:p>
            <a:endParaRPr lang="fi-FI" b="1" dirty="0">
              <a:latin typeface="Open Sans" panose="020B0606030504020204" pitchFamily="34" charset="0"/>
            </a:endParaRPr>
          </a:p>
          <a:p>
            <a:endParaRPr lang="fi-FI" dirty="0"/>
          </a:p>
        </p:txBody>
      </p:sp>
      <p:sp>
        <p:nvSpPr>
          <p:cNvPr id="8" name="Otsikko 7">
            <a:extLst>
              <a:ext uri="{FF2B5EF4-FFF2-40B4-BE49-F238E27FC236}">
                <a16:creationId xmlns:a16="http://schemas.microsoft.com/office/drawing/2014/main" id="{6EC52792-DD7C-C23E-85D0-E7D5C25DBF4F}"/>
              </a:ext>
            </a:extLst>
          </p:cNvPr>
          <p:cNvSpPr>
            <a:spLocks noGrp="1"/>
          </p:cNvSpPr>
          <p:nvPr>
            <p:ph type="title"/>
          </p:nvPr>
        </p:nvSpPr>
        <p:spPr/>
        <p:txBody>
          <a:bodyPr/>
          <a:lstStyle/>
          <a:p>
            <a:pPr algn="ctr"/>
            <a:r>
              <a:rPr lang="fi-FI" dirty="0"/>
              <a:t>Valtakunnalliset tuomarileirit 2024</a:t>
            </a:r>
          </a:p>
        </p:txBody>
      </p:sp>
      <p:sp>
        <p:nvSpPr>
          <p:cNvPr id="7" name="Dian numeron paikkamerkki 6">
            <a:extLst>
              <a:ext uri="{FF2B5EF4-FFF2-40B4-BE49-F238E27FC236}">
                <a16:creationId xmlns:a16="http://schemas.microsoft.com/office/drawing/2014/main" id="{ACF7EBF9-92B6-3880-2DFF-4779835F7765}"/>
              </a:ext>
            </a:extLst>
          </p:cNvPr>
          <p:cNvSpPr>
            <a:spLocks noGrp="1"/>
          </p:cNvSpPr>
          <p:nvPr>
            <p:ph type="sldNum" sz="quarter" idx="4"/>
          </p:nvPr>
        </p:nvSpPr>
        <p:spPr/>
        <p:txBody>
          <a:bodyPr/>
          <a:lstStyle/>
          <a:p>
            <a:fld id="{9608370A-2412-4745-B600-C478B229E67F}" type="slidenum">
              <a:rPr lang="fi-FI" smtClean="0"/>
              <a:pPr/>
              <a:t>49</a:t>
            </a:fld>
            <a:endParaRPr lang="fi-FI" dirty="0"/>
          </a:p>
        </p:txBody>
      </p:sp>
      <p:sp>
        <p:nvSpPr>
          <p:cNvPr id="3" name="Tekstiruutu 2">
            <a:extLst>
              <a:ext uri="{FF2B5EF4-FFF2-40B4-BE49-F238E27FC236}">
                <a16:creationId xmlns:a16="http://schemas.microsoft.com/office/drawing/2014/main" id="{A7420176-DC46-79B9-1B02-EB2260DF423A}"/>
              </a:ext>
            </a:extLst>
          </p:cNvPr>
          <p:cNvSpPr txBox="1"/>
          <p:nvPr/>
        </p:nvSpPr>
        <p:spPr>
          <a:xfrm>
            <a:off x="688957" y="1805994"/>
            <a:ext cx="5271796" cy="2308324"/>
          </a:xfrm>
          <a:prstGeom prst="rect">
            <a:avLst/>
          </a:prstGeom>
          <a:noFill/>
        </p:spPr>
        <p:txBody>
          <a:bodyPr wrap="square" rtlCol="0">
            <a:spAutoFit/>
          </a:bodyPr>
          <a:lstStyle/>
          <a:p>
            <a:pPr marL="285750" indent="-285750">
              <a:buFont typeface="Arial" panose="020B0604020202020204" pitchFamily="34" charset="0"/>
              <a:buChar char="•"/>
            </a:pPr>
            <a:r>
              <a:rPr lang="fi-FI" dirty="0">
                <a:solidFill>
                  <a:schemeClr val="bg1"/>
                </a:solidFill>
              </a:rPr>
              <a:t>Naperoleiri</a:t>
            </a:r>
          </a:p>
          <a:p>
            <a:pPr marL="742950" lvl="1" indent="-285750">
              <a:buFont typeface="Arial" panose="020B0604020202020204" pitchFamily="34" charset="0"/>
              <a:buChar char="•"/>
            </a:pPr>
            <a:r>
              <a:rPr lang="fi-FI" dirty="0">
                <a:solidFill>
                  <a:schemeClr val="bg1"/>
                </a:solidFill>
              </a:rPr>
              <a:t>Rauma 1.-5.7.2024</a:t>
            </a:r>
          </a:p>
          <a:p>
            <a:pPr marL="285750" indent="-285750">
              <a:buFont typeface="Arial" panose="020B0604020202020204" pitchFamily="34" charset="0"/>
              <a:buChar char="•"/>
            </a:pPr>
            <a:r>
              <a:rPr lang="fi-FI" dirty="0">
                <a:solidFill>
                  <a:schemeClr val="bg1"/>
                </a:solidFill>
              </a:rPr>
              <a:t>Tenavaleiri</a:t>
            </a:r>
          </a:p>
          <a:p>
            <a:pPr marL="742950" lvl="1" indent="-285750">
              <a:buFont typeface="Arial" panose="020B0604020202020204" pitchFamily="34" charset="0"/>
              <a:buChar char="•"/>
            </a:pPr>
            <a:r>
              <a:rPr lang="fi-FI" dirty="0">
                <a:solidFill>
                  <a:schemeClr val="bg1"/>
                </a:solidFill>
              </a:rPr>
              <a:t>Lappeenranta 15.-20.7.2024</a:t>
            </a:r>
          </a:p>
          <a:p>
            <a:pPr marL="285750" indent="-285750">
              <a:buFont typeface="Arial" panose="020B0604020202020204" pitchFamily="34" charset="0"/>
              <a:buChar char="•"/>
            </a:pPr>
            <a:r>
              <a:rPr lang="fi-FI" dirty="0">
                <a:solidFill>
                  <a:schemeClr val="bg1"/>
                </a:solidFill>
              </a:rPr>
              <a:t>Suurleiri</a:t>
            </a:r>
          </a:p>
          <a:p>
            <a:pPr marL="742950" lvl="1" indent="-285750">
              <a:buFont typeface="Arial" panose="020B0604020202020204" pitchFamily="34" charset="0"/>
              <a:buChar char="•"/>
            </a:pPr>
            <a:r>
              <a:rPr lang="fi-FI" dirty="0">
                <a:solidFill>
                  <a:schemeClr val="bg1"/>
                </a:solidFill>
              </a:rPr>
              <a:t>Oulu 8.-13.7.2024</a:t>
            </a:r>
          </a:p>
          <a:p>
            <a:pPr marL="285750" indent="-285750">
              <a:buFont typeface="Arial" panose="020B0604020202020204" pitchFamily="34" charset="0"/>
              <a:buChar char="•"/>
            </a:pPr>
            <a:r>
              <a:rPr lang="fi-FI" dirty="0">
                <a:solidFill>
                  <a:schemeClr val="bg1"/>
                </a:solidFill>
              </a:rPr>
              <a:t>Nuorisoleiri</a:t>
            </a:r>
          </a:p>
          <a:p>
            <a:pPr marL="742950" lvl="1" indent="-285750">
              <a:buFont typeface="Arial" panose="020B0604020202020204" pitchFamily="34" charset="0"/>
              <a:buChar char="•"/>
            </a:pPr>
            <a:r>
              <a:rPr lang="fi-FI" dirty="0">
                <a:solidFill>
                  <a:schemeClr val="bg1"/>
                </a:solidFill>
              </a:rPr>
              <a:t>Hyvinkää 22.-27.7.2024</a:t>
            </a:r>
          </a:p>
        </p:txBody>
      </p:sp>
    </p:spTree>
    <p:extLst>
      <p:ext uri="{BB962C8B-B14F-4D97-AF65-F5344CB8AC3E}">
        <p14:creationId xmlns:p14="http://schemas.microsoft.com/office/powerpoint/2010/main" val="326368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piha-, jalkineet, Urheilu, henkilö&#10;&#10;Kuvaus luotu automaattisesti">
            <a:extLst>
              <a:ext uri="{FF2B5EF4-FFF2-40B4-BE49-F238E27FC236}">
                <a16:creationId xmlns:a16="http://schemas.microsoft.com/office/drawing/2014/main" id="{965EA8F3-DE20-050D-7B9A-CC0A461BFCB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47" r="20347"/>
          <a:stretch>
            <a:fillRect/>
          </a:stretch>
        </p:blipFill>
        <p:spPr/>
      </p:pic>
      <p:sp>
        <p:nvSpPr>
          <p:cNvPr id="3" name="Otsikko 2">
            <a:extLst>
              <a:ext uri="{FF2B5EF4-FFF2-40B4-BE49-F238E27FC236}">
                <a16:creationId xmlns:a16="http://schemas.microsoft.com/office/drawing/2014/main" id="{370E092F-51AB-DB6D-93CC-727A4C3E6E1C}"/>
              </a:ext>
            </a:extLst>
          </p:cNvPr>
          <p:cNvSpPr>
            <a:spLocks noGrp="1"/>
          </p:cNvSpPr>
          <p:nvPr>
            <p:ph type="title"/>
          </p:nvPr>
        </p:nvSpPr>
        <p:spPr>
          <a:xfrm>
            <a:off x="670428" y="217459"/>
            <a:ext cx="4649395" cy="445015"/>
          </a:xfrm>
        </p:spPr>
        <p:txBody>
          <a:bodyPr/>
          <a:lstStyle/>
          <a:p>
            <a:pPr algn="ctr"/>
            <a:r>
              <a:rPr lang="fi-FI" dirty="0"/>
              <a:t>Ottelu</a:t>
            </a:r>
          </a:p>
        </p:txBody>
      </p:sp>
      <p:sp>
        <p:nvSpPr>
          <p:cNvPr id="4" name="Tekstin paikkamerkki 3">
            <a:extLst>
              <a:ext uri="{FF2B5EF4-FFF2-40B4-BE49-F238E27FC236}">
                <a16:creationId xmlns:a16="http://schemas.microsoft.com/office/drawing/2014/main" id="{52F83D39-45AF-CBC3-5F2F-D6D7B8E544A6}"/>
              </a:ext>
            </a:extLst>
          </p:cNvPr>
          <p:cNvSpPr>
            <a:spLocks noGrp="1"/>
          </p:cNvSpPr>
          <p:nvPr>
            <p:ph type="body" sz="quarter" idx="12"/>
          </p:nvPr>
        </p:nvSpPr>
        <p:spPr>
          <a:xfrm>
            <a:off x="317241" y="662474"/>
            <a:ext cx="5355771" cy="3268516"/>
          </a:xfrm>
        </p:spPr>
        <p:txBody>
          <a:bodyPr/>
          <a:lstStyle/>
          <a:p>
            <a:pPr algn="l">
              <a:buFont typeface="Arial" panose="020B0604020202020204" pitchFamily="34" charset="0"/>
              <a:buChar char="•"/>
            </a:pPr>
            <a:r>
              <a:rPr lang="fi-FI" b="0" i="0" dirty="0">
                <a:solidFill>
                  <a:srgbClr val="323232"/>
                </a:solidFill>
                <a:effectLst/>
                <a:latin typeface="H5PDroidSans"/>
              </a:rPr>
              <a:t> </a:t>
            </a:r>
            <a:r>
              <a:rPr lang="fi-FI" b="1" dirty="0">
                <a:solidFill>
                  <a:srgbClr val="323232"/>
                </a:solidFill>
                <a:latin typeface="H5PDroidSans"/>
              </a:rPr>
              <a:t>Joukkueella on yhdeksän pelaajaa, miten nimetään kotiutuslyöntiparit?</a:t>
            </a:r>
            <a:endParaRPr lang="fi-FI" b="1" i="0" dirty="0">
              <a:solidFill>
                <a:srgbClr val="323232"/>
              </a:solidFill>
              <a:effectLst/>
              <a:latin typeface="H5PDroidSans"/>
            </a:endParaRPr>
          </a:p>
          <a:p>
            <a:pPr algn="l">
              <a:buFont typeface="Arial" panose="020B0604020202020204" pitchFamily="34" charset="0"/>
              <a:buChar char="•"/>
            </a:pPr>
            <a:r>
              <a:rPr lang="fi-FI" b="0" i="0" dirty="0">
                <a:solidFill>
                  <a:srgbClr val="323232"/>
                </a:solidFill>
                <a:effectLst/>
                <a:latin typeface="H5PDroidSans"/>
              </a:rPr>
              <a:t> Kotiutuslyöntikilpailussa joukkue ei voi nimetä samaa pelaajaa sekä juoksemaan että lyömään. Siinä tapauksessa, että joukkueella ei ole kymmentä pelaajaa kokoonpanossa, voidaan </a:t>
            </a:r>
            <a:r>
              <a:rPr lang="fi-FI" b="1" i="0" dirty="0">
                <a:solidFill>
                  <a:srgbClr val="323232"/>
                </a:solidFill>
                <a:effectLst/>
                <a:latin typeface="H5PDroidSans"/>
              </a:rPr>
              <a:t>sama pelaaja nimetä sekä juoksemaan että lyömään.</a:t>
            </a:r>
          </a:p>
          <a:p>
            <a:pPr algn="l">
              <a:buFont typeface="Arial" panose="020B0604020202020204" pitchFamily="34" charset="0"/>
              <a:buChar char="•"/>
            </a:pPr>
            <a:r>
              <a:rPr lang="fi-FI" dirty="0">
                <a:solidFill>
                  <a:srgbClr val="323232"/>
                </a:solidFill>
                <a:latin typeface="H5PDroidSans"/>
              </a:rPr>
              <a:t> </a:t>
            </a:r>
            <a:r>
              <a:rPr lang="fi-FI" b="1" dirty="0">
                <a:solidFill>
                  <a:srgbClr val="323232"/>
                </a:solidFill>
                <a:latin typeface="H5PDroidSans"/>
              </a:rPr>
              <a:t>Joukkue tekee voittojuoksun 4. lopettavalla, jatketaanko ottelua?</a:t>
            </a:r>
            <a:endParaRPr lang="fi-FI" b="1" i="0" dirty="0">
              <a:solidFill>
                <a:srgbClr val="323232"/>
              </a:solidFill>
              <a:effectLst/>
              <a:latin typeface="H5PDroidSans"/>
            </a:endParaRPr>
          </a:p>
          <a:p>
            <a:pPr algn="l">
              <a:buFont typeface="Arial" panose="020B0604020202020204" pitchFamily="34" charset="0"/>
              <a:buChar char="•"/>
            </a:pPr>
            <a:r>
              <a:rPr lang="fi-FI" b="0" i="0" dirty="0">
                <a:solidFill>
                  <a:srgbClr val="323232"/>
                </a:solidFill>
                <a:effectLst/>
                <a:latin typeface="H5PDroidSans"/>
              </a:rPr>
              <a:t> Jos 4. tasoittavaa vuoroa pelaava joukkue tekee voittojuoksun, jakso lopetetaan siihen. Samalla peliteolla syntyvät muut juoksut hyväksytään.</a:t>
            </a:r>
          </a:p>
          <a:p>
            <a:pPr algn="l">
              <a:buFont typeface="Arial" panose="020B0604020202020204" pitchFamily="34" charset="0"/>
              <a:buChar char="•"/>
            </a:pPr>
            <a:r>
              <a:rPr lang="fi-FI" dirty="0">
                <a:solidFill>
                  <a:srgbClr val="323232"/>
                </a:solidFill>
                <a:latin typeface="H5PDroidSans"/>
              </a:rPr>
              <a:t> </a:t>
            </a:r>
            <a:r>
              <a:rPr lang="fi-FI" b="1" dirty="0">
                <a:solidFill>
                  <a:srgbClr val="323232"/>
                </a:solidFill>
                <a:latin typeface="H5PDroidSans"/>
              </a:rPr>
              <a:t>Milloin pelituomarin on keskeytettävä ottelu?</a:t>
            </a:r>
            <a:endParaRPr lang="fi-FI" b="1" i="0" dirty="0">
              <a:solidFill>
                <a:srgbClr val="323232"/>
              </a:solidFill>
              <a:effectLst/>
              <a:latin typeface="H5PDroidSans"/>
            </a:endParaRPr>
          </a:p>
          <a:p>
            <a:pPr algn="l">
              <a:buFont typeface="Arial" panose="020B0604020202020204" pitchFamily="34" charset="0"/>
              <a:buChar char="•"/>
            </a:pPr>
            <a:r>
              <a:rPr lang="fi-FI" b="0" i="0" dirty="0">
                <a:solidFill>
                  <a:srgbClr val="323232"/>
                </a:solidFill>
                <a:effectLst/>
                <a:latin typeface="H5PDroidSans"/>
              </a:rPr>
              <a:t> Jos pimeys, sade tai muut ulkoiset olosuhteet aiheuttavat sen, ettei ottelun pelaaminen pelituomarin mielestä vastaa tarkoitustaan, on ottelu keskeytettävä. </a:t>
            </a:r>
            <a:r>
              <a:rPr lang="fi-FI" b="1" i="0" dirty="0">
                <a:solidFill>
                  <a:srgbClr val="323232"/>
                </a:solidFill>
                <a:effectLst/>
                <a:latin typeface="H5PDroidSans"/>
              </a:rPr>
              <a:t>Turvallisuus edellä!</a:t>
            </a:r>
          </a:p>
          <a:p>
            <a:pPr>
              <a:buFont typeface="Arial" panose="020B0604020202020204" pitchFamily="34" charset="0"/>
              <a:buChar char="•"/>
            </a:pPr>
            <a:r>
              <a:rPr lang="fi-FI" b="1" dirty="0">
                <a:solidFill>
                  <a:srgbClr val="323232"/>
                </a:solidFill>
                <a:latin typeface="H5PDroidSans"/>
              </a:rPr>
              <a:t> </a:t>
            </a:r>
            <a:r>
              <a:rPr lang="fi-FI" dirty="0">
                <a:latin typeface="+mn-lt"/>
              </a:rPr>
              <a:t>Mikäli jaksot päättyvät tasan siirrytään pelaamaan kotiutuslyöntikilpailua. Supervuoroparia ei pelata. </a:t>
            </a:r>
            <a:r>
              <a:rPr lang="fi-FI" b="1" dirty="0">
                <a:latin typeface="+mn-lt"/>
              </a:rPr>
              <a:t>Tämä sääntö voimassa: Jos jaksovoitot ovat tasan, ottelun voittaja ratkaistaan suoraan kotiutuskilpailussa Superpesiksen, Ykköspesiksen ja nuorten Superpesiksen runkosarjaotteluissa. </a:t>
            </a:r>
            <a:br>
              <a:rPr lang="fi-FI" b="0" i="0" dirty="0">
                <a:solidFill>
                  <a:srgbClr val="323232"/>
                </a:solidFill>
                <a:effectLst/>
                <a:latin typeface="H5PDroidSans"/>
              </a:rPr>
            </a:br>
            <a:endParaRPr lang="fi-FI" dirty="0"/>
          </a:p>
        </p:txBody>
      </p:sp>
      <p:sp>
        <p:nvSpPr>
          <p:cNvPr id="5" name="Dian numeron paikkamerkki 4">
            <a:extLst>
              <a:ext uri="{FF2B5EF4-FFF2-40B4-BE49-F238E27FC236}">
                <a16:creationId xmlns:a16="http://schemas.microsoft.com/office/drawing/2014/main" id="{32B9A902-5EFD-A936-23F3-252020492448}"/>
              </a:ext>
            </a:extLst>
          </p:cNvPr>
          <p:cNvSpPr>
            <a:spLocks noGrp="1"/>
          </p:cNvSpPr>
          <p:nvPr>
            <p:ph type="sldNum" sz="quarter" idx="4"/>
          </p:nvPr>
        </p:nvSpPr>
        <p:spPr/>
        <p:txBody>
          <a:bodyPr/>
          <a:lstStyle/>
          <a:p>
            <a:fld id="{9608370A-2412-4745-B600-C478B229E67F}" type="slidenum">
              <a:rPr lang="fi-FI" smtClean="0"/>
              <a:pPr/>
              <a:t>5</a:t>
            </a:fld>
            <a:endParaRPr lang="fi-FI" dirty="0"/>
          </a:p>
        </p:txBody>
      </p:sp>
    </p:spTree>
    <p:extLst>
      <p:ext uri="{BB962C8B-B14F-4D97-AF65-F5344CB8AC3E}">
        <p14:creationId xmlns:p14="http://schemas.microsoft.com/office/powerpoint/2010/main" val="238488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76E2B0F-A5E5-7EDD-A7D3-02133F7AD3F3}"/>
              </a:ext>
            </a:extLst>
          </p:cNvPr>
          <p:cNvSpPr>
            <a:spLocks noGrp="1"/>
          </p:cNvSpPr>
          <p:nvPr>
            <p:ph type="title"/>
          </p:nvPr>
        </p:nvSpPr>
        <p:spPr/>
        <p:txBody>
          <a:bodyPr/>
          <a:lstStyle/>
          <a:p>
            <a:pPr algn="ctr"/>
            <a:r>
              <a:rPr lang="fi-FI" dirty="0"/>
              <a:t>Alueleirit</a:t>
            </a:r>
          </a:p>
        </p:txBody>
      </p:sp>
      <p:sp>
        <p:nvSpPr>
          <p:cNvPr id="2" name="Tekstin paikkamerkki 1">
            <a:extLst>
              <a:ext uri="{FF2B5EF4-FFF2-40B4-BE49-F238E27FC236}">
                <a16:creationId xmlns:a16="http://schemas.microsoft.com/office/drawing/2014/main" id="{341C1137-CAAB-E1A7-5ECE-89661B8148D2}"/>
              </a:ext>
            </a:extLst>
          </p:cNvPr>
          <p:cNvSpPr>
            <a:spLocks noGrp="1"/>
          </p:cNvSpPr>
          <p:nvPr>
            <p:ph type="body" sz="quarter" idx="12"/>
          </p:nvPr>
        </p:nvSpPr>
        <p:spPr/>
        <p:txBody>
          <a:bodyPr/>
          <a:lstStyle/>
          <a:p>
            <a:pPr marL="285750" indent="-285750" algn="l" fontAlgn="base">
              <a:buFont typeface="Arial" panose="020B0604020202020204" pitchFamily="34" charset="0"/>
              <a:buChar char="•"/>
            </a:pPr>
            <a:r>
              <a:rPr lang="fi-FI" b="0" i="0" dirty="0">
                <a:effectLst/>
                <a:latin typeface="+mn-lt"/>
              </a:rPr>
              <a:t>Pohjoisen alueleiri, Kärsämäki (G-F-ikäiset), 9.-11.6.2024</a:t>
            </a:r>
          </a:p>
          <a:p>
            <a:pPr marL="285750" indent="-285750" algn="l" fontAlgn="base">
              <a:buFont typeface="Arial" panose="020B0604020202020204" pitchFamily="34" charset="0"/>
              <a:buChar char="•"/>
            </a:pPr>
            <a:r>
              <a:rPr lang="fi-FI" b="0" i="0" dirty="0">
                <a:effectLst/>
                <a:latin typeface="+mn-lt"/>
              </a:rPr>
              <a:t>Pohjoisen alueleiri, Kempele (D-ikäiset), 12.-15.6.2024</a:t>
            </a:r>
          </a:p>
          <a:p>
            <a:pPr marL="285750" indent="-285750" algn="l" fontAlgn="base">
              <a:buFont typeface="Arial" panose="020B0604020202020204" pitchFamily="34" charset="0"/>
              <a:buChar char="•"/>
            </a:pPr>
            <a:r>
              <a:rPr lang="fi-FI" b="0" i="0" dirty="0">
                <a:effectLst/>
                <a:latin typeface="+mn-lt"/>
              </a:rPr>
              <a:t>Pohjoisen alueleiri, Ylivieska (E-ikäiset) 15.-18.6.2024 </a:t>
            </a:r>
          </a:p>
          <a:p>
            <a:pPr marL="285750" indent="-285750" algn="l" fontAlgn="base">
              <a:buFont typeface="Arial" panose="020B0604020202020204" pitchFamily="34" charset="0"/>
              <a:buChar char="•"/>
            </a:pPr>
            <a:r>
              <a:rPr lang="fi-FI" b="0" i="0" u="none" strike="noStrike" dirty="0">
                <a:effectLst/>
                <a:latin typeface="+mn-lt"/>
                <a:hlinkClick r:id="rId2">
                  <a:extLst>
                    <a:ext uri="{A12FA001-AC4F-418D-AE19-62706E023703}">
                      <ahyp:hlinkClr xmlns:ahyp="http://schemas.microsoft.com/office/drawing/2018/hyperlinkcolor" val="tx"/>
                    </a:ext>
                  </a:extLst>
                </a:hlinkClick>
              </a:rPr>
              <a:t>Etenee-leiri</a:t>
            </a:r>
            <a:r>
              <a:rPr lang="fi-FI" b="0" i="0" dirty="0">
                <a:effectLst/>
                <a:latin typeface="+mn-lt"/>
              </a:rPr>
              <a:t>, </a:t>
            </a:r>
            <a:r>
              <a:rPr lang="fi-FI" dirty="0">
                <a:latin typeface="+mn-lt"/>
              </a:rPr>
              <a:t>Laihia</a:t>
            </a:r>
            <a:r>
              <a:rPr lang="fi-FI" b="0" i="0" dirty="0">
                <a:effectLst/>
                <a:latin typeface="+mn-lt"/>
              </a:rPr>
              <a:t> (F-G-ikäiset), 14.-16.6.2024 </a:t>
            </a:r>
          </a:p>
          <a:p>
            <a:pPr marL="285750" indent="-285750" algn="l" fontAlgn="base">
              <a:buFont typeface="Arial" panose="020B0604020202020204" pitchFamily="34" charset="0"/>
              <a:buChar char="•"/>
            </a:pPr>
            <a:r>
              <a:rPr lang="fi-FI" b="0" i="0" u="none" strike="noStrike" dirty="0">
                <a:effectLst/>
                <a:latin typeface="+mn-lt"/>
                <a:hlinkClick r:id="rId3">
                  <a:extLst>
                    <a:ext uri="{A12FA001-AC4F-418D-AE19-62706E023703}">
                      <ahyp:hlinkClr xmlns:ahyp="http://schemas.microsoft.com/office/drawing/2018/hyperlinkcolor" val="tx"/>
                    </a:ext>
                  </a:extLst>
                </a:hlinkClick>
              </a:rPr>
              <a:t>Eteläisen alueleiri</a:t>
            </a:r>
            <a:r>
              <a:rPr lang="fi-FI" b="0" i="0" dirty="0">
                <a:effectLst/>
                <a:latin typeface="+mn-lt"/>
              </a:rPr>
              <a:t>, Hyvinkää (F-D-ikäiset), 16.-18.6.2024</a:t>
            </a:r>
          </a:p>
          <a:p>
            <a:pPr marL="285750" indent="-285750" fontAlgn="base">
              <a:buFont typeface="Arial" panose="020B0604020202020204" pitchFamily="34" charset="0"/>
              <a:buChar char="•"/>
            </a:pPr>
            <a:r>
              <a:rPr lang="fi-FI" b="0" i="0" u="none" strike="noStrike" dirty="0">
                <a:effectLst/>
                <a:latin typeface="+mn-lt"/>
                <a:hlinkClick r:id="rId3">
                  <a:extLst>
                    <a:ext uri="{A12FA001-AC4F-418D-AE19-62706E023703}">
                      <ahyp:hlinkClr xmlns:ahyp="http://schemas.microsoft.com/office/drawing/2018/hyperlinkcolor" val="tx"/>
                    </a:ext>
                  </a:extLst>
                </a:hlinkClick>
              </a:rPr>
              <a:t>Eteläisen alueleirin</a:t>
            </a:r>
            <a:r>
              <a:rPr lang="fi-FI" b="0" i="0" dirty="0">
                <a:effectLst/>
                <a:latin typeface="+mn-lt"/>
              </a:rPr>
              <a:t> G-ikäisten turnauspäivä 17.6.2024</a:t>
            </a:r>
          </a:p>
          <a:p>
            <a:pPr marL="285750" indent="-285750" algn="l" fontAlgn="base">
              <a:buFont typeface="Arial" panose="020B0604020202020204" pitchFamily="34" charset="0"/>
              <a:buChar char="•"/>
            </a:pPr>
            <a:r>
              <a:rPr lang="fi-FI" b="0" i="0" u="none" strike="noStrike" dirty="0">
                <a:effectLst/>
                <a:latin typeface="+mn-lt"/>
                <a:hlinkClick r:id="rId4">
                  <a:extLst>
                    <a:ext uri="{A12FA001-AC4F-418D-AE19-62706E023703}">
                      <ahyp:hlinkClr xmlns:ahyp="http://schemas.microsoft.com/office/drawing/2018/hyperlinkcolor" val="tx"/>
                    </a:ext>
                  </a:extLst>
                </a:hlinkClick>
              </a:rPr>
              <a:t>Kunnarileiri,</a:t>
            </a:r>
            <a:r>
              <a:rPr lang="fi-FI" b="0" i="0" dirty="0">
                <a:effectLst/>
                <a:latin typeface="+mn-lt"/>
              </a:rPr>
              <a:t> Jyväskylä (G-E-ikäiset), 16.-18.6.2024</a:t>
            </a:r>
          </a:p>
          <a:p>
            <a:pPr marL="285750" indent="-285750" algn="l" fontAlgn="base">
              <a:buFont typeface="Arial" panose="020B0604020202020204" pitchFamily="34" charset="0"/>
              <a:buChar char="•"/>
            </a:pPr>
            <a:r>
              <a:rPr lang="fi-FI" dirty="0">
                <a:latin typeface="+mn-lt"/>
                <a:hlinkClick r:id="rId2">
                  <a:extLst>
                    <a:ext uri="{A12FA001-AC4F-418D-AE19-62706E023703}">
                      <ahyp:hlinkClr xmlns:ahyp="http://schemas.microsoft.com/office/drawing/2018/hyperlinkcolor" val="tx"/>
                    </a:ext>
                  </a:extLst>
                </a:hlinkClick>
              </a:rPr>
              <a:t>Etenee-leiri,</a:t>
            </a:r>
            <a:r>
              <a:rPr lang="fi-FI" b="0" i="0" dirty="0">
                <a:effectLst/>
                <a:latin typeface="+mn-lt"/>
              </a:rPr>
              <a:t> Seinäjoki, (D-E-ikäiset), 7.-9.6.2024</a:t>
            </a:r>
            <a:endParaRPr lang="fi-FI" sz="1800" dirty="0">
              <a:latin typeface="+mn-lt"/>
            </a:endParaRPr>
          </a:p>
        </p:txBody>
      </p:sp>
      <p:sp>
        <p:nvSpPr>
          <p:cNvPr id="5" name="Dian numeron paikkamerkki 4">
            <a:extLst>
              <a:ext uri="{FF2B5EF4-FFF2-40B4-BE49-F238E27FC236}">
                <a16:creationId xmlns:a16="http://schemas.microsoft.com/office/drawing/2014/main" id="{F764CA88-95BD-E1EC-DAE6-3B82633AD217}"/>
              </a:ext>
            </a:extLst>
          </p:cNvPr>
          <p:cNvSpPr>
            <a:spLocks noGrp="1"/>
          </p:cNvSpPr>
          <p:nvPr>
            <p:ph type="sldNum" sz="quarter" idx="4"/>
          </p:nvPr>
        </p:nvSpPr>
        <p:spPr/>
        <p:txBody>
          <a:bodyPr/>
          <a:lstStyle/>
          <a:p>
            <a:fld id="{9608370A-2412-4745-B600-C478B229E67F}" type="slidenum">
              <a:rPr lang="fi-FI" smtClean="0"/>
              <a:pPr/>
              <a:t>50</a:t>
            </a:fld>
            <a:endParaRPr lang="fi-FI" dirty="0"/>
          </a:p>
        </p:txBody>
      </p:sp>
    </p:spTree>
    <p:extLst>
      <p:ext uri="{BB962C8B-B14F-4D97-AF65-F5344CB8AC3E}">
        <p14:creationId xmlns:p14="http://schemas.microsoft.com/office/powerpoint/2010/main" val="302620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n paikkamerkki 6">
            <a:extLst>
              <a:ext uri="{FF2B5EF4-FFF2-40B4-BE49-F238E27FC236}">
                <a16:creationId xmlns:a16="http://schemas.microsoft.com/office/drawing/2014/main" id="{37B342E8-4A0E-9C67-678A-5A4DA52FA426}"/>
              </a:ext>
            </a:extLst>
          </p:cNvPr>
          <p:cNvSpPr>
            <a:spLocks noGrp="1"/>
          </p:cNvSpPr>
          <p:nvPr>
            <p:ph type="body" sz="quarter" idx="12"/>
          </p:nvPr>
        </p:nvSpPr>
        <p:spPr>
          <a:xfrm>
            <a:off x="708016" y="1723577"/>
            <a:ext cx="6205968" cy="4229353"/>
          </a:xfrm>
        </p:spPr>
        <p:txBody>
          <a:bodyPr/>
          <a:lstStyle/>
          <a:p>
            <a:r>
              <a:rPr lang="fi-FI" b="1" dirty="0"/>
              <a:t>Syöttäminen</a:t>
            </a:r>
          </a:p>
          <a:p>
            <a:r>
              <a:rPr lang="fi-FI" dirty="0"/>
              <a:t>Ottaessaan alkuasennon lukkarin on ”pidettävä osaa räpylästään lautasen päällä.” Mikäli lukkarilla ei ole räpylää kädessään, alkuasennon sijainti katsotaan ylemmästä kädestä.</a:t>
            </a:r>
          </a:p>
          <a:p>
            <a:r>
              <a:rPr lang="fi-FI" dirty="0"/>
              <a:t>Syöttöliike: Lukkari syöttää yhdellä yhtäjaksoisella edestakaisella liikkeellä, joka tapahtuu alemmalla räpylättömällä kädellä. Syöttöliike tapahtuu lautasen päällä tai sen välittömässä läheisyydessä. Syöttöliikkeen tulee olla nykäyksetön. Syöttöliike tapahtuu lautasen päällä tai sen välittömässä läheisyydessä. Syöttöliikkeen tulee olla nykäyksetön. Syöttöliike tehdään alaspäin vähintään 15 cm. Pallon ylimmän kohdan ja räpylän alimman kohdan väliin on tultava vähintään 15 cm:n ero. Syöttöliike tehdään ylemmän käden alitse. Pallon irrotessa lukkarin kädestä syöttöön lukkarin jalkojen on oltava ojennettuina tai lähes ojennettuina.</a:t>
            </a:r>
          </a:p>
        </p:txBody>
      </p:sp>
      <p:sp>
        <p:nvSpPr>
          <p:cNvPr id="8" name="Tekstin paikkamerkki 7">
            <a:extLst>
              <a:ext uri="{FF2B5EF4-FFF2-40B4-BE49-F238E27FC236}">
                <a16:creationId xmlns:a16="http://schemas.microsoft.com/office/drawing/2014/main" id="{C2BCC70B-5C58-5668-0493-9EF8435608A7}"/>
              </a:ext>
            </a:extLst>
          </p:cNvPr>
          <p:cNvSpPr>
            <a:spLocks noGrp="1"/>
          </p:cNvSpPr>
          <p:nvPr>
            <p:ph type="body" sz="quarter" idx="16"/>
          </p:nvPr>
        </p:nvSpPr>
        <p:spPr>
          <a:xfrm>
            <a:off x="7941798" y="4097143"/>
            <a:ext cx="3643420" cy="4747130"/>
          </a:xfrm>
        </p:spPr>
        <p:txBody>
          <a:bodyPr/>
          <a:lstStyle/>
          <a:p>
            <a:r>
              <a:rPr lang="fi-FI" b="1" dirty="0">
                <a:solidFill>
                  <a:schemeClr val="tx1"/>
                </a:solidFill>
              </a:rPr>
              <a:t>Ottelun päättyminen</a:t>
            </a:r>
          </a:p>
          <a:p>
            <a:r>
              <a:rPr lang="fi-FI" dirty="0">
                <a:solidFill>
                  <a:schemeClr val="tx1"/>
                </a:solidFill>
              </a:rPr>
              <a:t>Ottelun päättymiseen liittyvää määrittelyä tarkennetaan kolmen pitkän vihellyksen osalta otteluissa, joissa ei pelata sarjapisteistä (esim. pudotuspeliottelut). Ottelu päättyy, kun ottelun voittaja on selvillä ja pelituomari on viheltänyt kolme pitkää vihellystä ottelun päättymisen merkiksi</a:t>
            </a:r>
          </a:p>
          <a:p>
            <a:endParaRPr lang="fi-FI" dirty="0"/>
          </a:p>
        </p:txBody>
      </p:sp>
      <p:sp>
        <p:nvSpPr>
          <p:cNvPr id="9" name="Tekstin paikkamerkki 8">
            <a:extLst>
              <a:ext uri="{FF2B5EF4-FFF2-40B4-BE49-F238E27FC236}">
                <a16:creationId xmlns:a16="http://schemas.microsoft.com/office/drawing/2014/main" id="{6D2D96F3-CF22-9073-6BFE-ED8049D5E8C7}"/>
              </a:ext>
            </a:extLst>
          </p:cNvPr>
          <p:cNvSpPr>
            <a:spLocks noGrp="1"/>
          </p:cNvSpPr>
          <p:nvPr>
            <p:ph type="body" sz="quarter" idx="20"/>
          </p:nvPr>
        </p:nvSpPr>
        <p:spPr>
          <a:xfrm>
            <a:off x="7994863" y="1723578"/>
            <a:ext cx="3361112" cy="2223271"/>
          </a:xfrm>
        </p:spPr>
        <p:txBody>
          <a:bodyPr/>
          <a:lstStyle/>
          <a:p>
            <a:r>
              <a:rPr lang="fi-FI" b="1" dirty="0"/>
              <a:t>E-tyttöjen etukaari</a:t>
            </a:r>
            <a:endParaRPr lang="fi-FI" dirty="0"/>
          </a:p>
          <a:p>
            <a:r>
              <a:rPr lang="fi-FI" dirty="0"/>
              <a:t>Tenavakentällä pelaavat E-tyttöjuniorit sekä F- ja G-juniorit pesäpallon pelisääntöjen mukaisesti. E-tyttöjen otteluissa kenttään lisätään jatkossa etukaari ja kasvatetaan pelinomaisuutta sekä taitojen oppimista erityisesti pienten lyöntien osalta. </a:t>
            </a:r>
          </a:p>
        </p:txBody>
      </p:sp>
      <p:sp>
        <p:nvSpPr>
          <p:cNvPr id="6" name="Otsikko 5">
            <a:extLst>
              <a:ext uri="{FF2B5EF4-FFF2-40B4-BE49-F238E27FC236}">
                <a16:creationId xmlns:a16="http://schemas.microsoft.com/office/drawing/2014/main" id="{2C551BB3-9DEF-CD36-EA26-58F413CDB8F3}"/>
              </a:ext>
            </a:extLst>
          </p:cNvPr>
          <p:cNvSpPr>
            <a:spLocks noGrp="1"/>
          </p:cNvSpPr>
          <p:nvPr>
            <p:ph type="title"/>
          </p:nvPr>
        </p:nvSpPr>
        <p:spPr/>
        <p:txBody>
          <a:bodyPr/>
          <a:lstStyle/>
          <a:p>
            <a:r>
              <a:rPr lang="fi-FI" dirty="0"/>
              <a:t>Pelisääntömuutokset 2024</a:t>
            </a:r>
          </a:p>
        </p:txBody>
      </p:sp>
      <p:sp>
        <p:nvSpPr>
          <p:cNvPr id="5" name="Dian numeron paikkamerkki 4">
            <a:extLst>
              <a:ext uri="{FF2B5EF4-FFF2-40B4-BE49-F238E27FC236}">
                <a16:creationId xmlns:a16="http://schemas.microsoft.com/office/drawing/2014/main" id="{D1518B20-A74C-5A97-0C92-90290E56C13A}"/>
              </a:ext>
            </a:extLst>
          </p:cNvPr>
          <p:cNvSpPr>
            <a:spLocks noGrp="1"/>
          </p:cNvSpPr>
          <p:nvPr>
            <p:ph type="sldNum" sz="quarter" idx="4"/>
          </p:nvPr>
        </p:nvSpPr>
        <p:spPr/>
        <p:txBody>
          <a:bodyPr/>
          <a:lstStyle/>
          <a:p>
            <a:fld id="{9608370A-2412-4745-B600-C478B229E67F}" type="slidenum">
              <a:rPr lang="fi-FI" smtClean="0"/>
              <a:pPr/>
              <a:t>51</a:t>
            </a:fld>
            <a:endParaRPr lang="fi-FI" dirty="0"/>
          </a:p>
        </p:txBody>
      </p:sp>
    </p:spTree>
    <p:extLst>
      <p:ext uri="{BB962C8B-B14F-4D97-AF65-F5344CB8AC3E}">
        <p14:creationId xmlns:p14="http://schemas.microsoft.com/office/powerpoint/2010/main" val="33254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Otsikko 3">
            <a:extLst>
              <a:ext uri="{FF2B5EF4-FFF2-40B4-BE49-F238E27FC236}">
                <a16:creationId xmlns:a16="http://schemas.microsoft.com/office/drawing/2014/main" id="{71CB4E0E-3CE6-3707-6949-9BD2DA314194}"/>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sz="4400" kern="1200">
                <a:solidFill>
                  <a:schemeClr val="tx1"/>
                </a:solidFill>
                <a:latin typeface="+mj-lt"/>
                <a:ea typeface="+mj-ea"/>
                <a:cs typeface="+mj-cs"/>
              </a:rPr>
              <a:t>Sääntötesti</a:t>
            </a:r>
          </a:p>
        </p:txBody>
      </p:sp>
      <p:sp>
        <p:nvSpPr>
          <p:cNvPr id="7" name="Tekstin paikkamerkki 6">
            <a:extLst>
              <a:ext uri="{FF2B5EF4-FFF2-40B4-BE49-F238E27FC236}">
                <a16:creationId xmlns:a16="http://schemas.microsoft.com/office/drawing/2014/main" id="{37053AC4-5819-C6A6-56C0-110B95133F5D}"/>
              </a:ext>
            </a:extLst>
          </p:cNvPr>
          <p:cNvSpPr>
            <a:spLocks noGrp="1"/>
          </p:cNvSpPr>
          <p:nvPr>
            <p:ph type="body" sz="quarter" idx="12"/>
          </p:nvPr>
        </p:nvSpPr>
        <p:spPr>
          <a:xfrm>
            <a:off x="862366" y="2194102"/>
            <a:ext cx="3427001" cy="3908586"/>
          </a:xfrm>
        </p:spPr>
        <p:txBody>
          <a:bodyPr vert="horz" lIns="91440" tIns="45720" rIns="91440" bIns="45720" rtlCol="0">
            <a:normAutofit/>
          </a:bodyPr>
          <a:lstStyle/>
          <a:p>
            <a:pPr marL="285750" indent="-228600">
              <a:buFont typeface="Arial" panose="020B0604020202020204" pitchFamily="34" charset="0"/>
              <a:buChar char="•"/>
            </a:pPr>
            <a:r>
              <a:rPr lang="en-US" sz="2000">
                <a:solidFill>
                  <a:schemeClr val="tx1"/>
                </a:solidFill>
                <a:latin typeface="+mn-lt"/>
                <a:ea typeface="+mn-ea"/>
                <a:cs typeface="+mn-cs"/>
              </a:rPr>
              <a:t>Ota puhelimen kamera auki ja osoita QR-koodia</a:t>
            </a:r>
          </a:p>
          <a:p>
            <a:pPr marL="285750" indent="-228600">
              <a:buFont typeface="Arial" panose="020B0604020202020204" pitchFamily="34" charset="0"/>
              <a:buChar char="•"/>
            </a:pPr>
            <a:r>
              <a:rPr lang="en-US" sz="2000">
                <a:solidFill>
                  <a:schemeClr val="tx1"/>
                </a:solidFill>
                <a:latin typeface="+mn-lt"/>
                <a:ea typeface="+mn-ea"/>
                <a:cs typeface="+mn-cs"/>
              </a:rPr>
              <a:t>QR-koodin ympärille avautuu linkki mistä pääset tekemään sääntötestin</a:t>
            </a:r>
          </a:p>
          <a:p>
            <a:pPr marL="285750" indent="-228600">
              <a:buFont typeface="Arial" panose="020B0604020202020204" pitchFamily="34" charset="0"/>
              <a:buChar char="•"/>
            </a:pPr>
            <a:r>
              <a:rPr lang="en-US" sz="2000">
                <a:solidFill>
                  <a:schemeClr val="tx1"/>
                </a:solidFill>
                <a:latin typeface="+mn-lt"/>
                <a:ea typeface="+mn-ea"/>
                <a:cs typeface="+mn-cs"/>
              </a:rPr>
              <a:t>Tsemppiä testiin!</a:t>
            </a:r>
          </a:p>
        </p:txBody>
      </p:sp>
      <p:sp>
        <p:nvSpPr>
          <p:cNvPr id="5" name="Dian numeron paikkamerkki 4">
            <a:extLst>
              <a:ext uri="{FF2B5EF4-FFF2-40B4-BE49-F238E27FC236}">
                <a16:creationId xmlns:a16="http://schemas.microsoft.com/office/drawing/2014/main" id="{C2EBB382-4938-98FF-0BC2-3577B39E9B07}"/>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9608370A-2412-4745-B600-C478B229E67F}" type="slidenum">
              <a:rPr lang="en-US" sz="1000">
                <a:solidFill>
                  <a:schemeClr val="tx1">
                    <a:lumMod val="50000"/>
                    <a:lumOff val="50000"/>
                  </a:schemeClr>
                </a:solidFill>
                <a:latin typeface="+mn-lt"/>
                <a:ea typeface="+mn-ea"/>
                <a:cs typeface="+mn-cs"/>
              </a:rPr>
              <a:pPr algn="r">
                <a:spcAft>
                  <a:spcPts val="600"/>
                </a:spcAft>
              </a:pPr>
              <a:t>52</a:t>
            </a:fld>
            <a:endParaRPr lang="en-US" sz="1000">
              <a:solidFill>
                <a:schemeClr val="tx1">
                  <a:lumMod val="50000"/>
                  <a:lumOff val="50000"/>
                </a:schemeClr>
              </a:solidFill>
              <a:latin typeface="+mn-lt"/>
              <a:ea typeface="+mn-ea"/>
              <a:cs typeface="+mn-cs"/>
            </a:endParaRPr>
          </a:p>
        </p:txBody>
      </p:sp>
      <p:pic>
        <p:nvPicPr>
          <p:cNvPr id="3" name="Kuva 2" descr="Kuva, joka sisältää kohteen kuvio, neliö, taide, Grafiikka&#10;&#10;Kuvaus luotu automaattisesti">
            <a:extLst>
              <a:ext uri="{FF2B5EF4-FFF2-40B4-BE49-F238E27FC236}">
                <a16:creationId xmlns:a16="http://schemas.microsoft.com/office/drawing/2014/main" id="{199180AC-ABC8-4EC7-147D-3F84D63E2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684" y="609600"/>
            <a:ext cx="5697116" cy="5697116"/>
          </a:xfrm>
          <a:prstGeom prst="rect">
            <a:avLst/>
          </a:prstGeom>
        </p:spPr>
      </p:pic>
    </p:spTree>
    <p:extLst>
      <p:ext uri="{BB962C8B-B14F-4D97-AF65-F5344CB8AC3E}">
        <p14:creationId xmlns:p14="http://schemas.microsoft.com/office/powerpoint/2010/main" val="351305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103557C2-26F0-D654-1FD5-0B926AFEEE77}"/>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sz="4400" kern="1200">
                <a:solidFill>
                  <a:schemeClr val="tx1"/>
                </a:solidFill>
                <a:latin typeface="+mj-lt"/>
                <a:ea typeface="+mj-ea"/>
                <a:cs typeface="+mj-cs"/>
              </a:rPr>
              <a:t>Koulutuksen palaute</a:t>
            </a:r>
          </a:p>
        </p:txBody>
      </p:sp>
      <p:sp>
        <p:nvSpPr>
          <p:cNvPr id="4" name="Tekstin paikkamerkki 3">
            <a:extLst>
              <a:ext uri="{FF2B5EF4-FFF2-40B4-BE49-F238E27FC236}">
                <a16:creationId xmlns:a16="http://schemas.microsoft.com/office/drawing/2014/main" id="{AD9BE830-B179-E11A-6478-86F20BBAF7D4}"/>
              </a:ext>
            </a:extLst>
          </p:cNvPr>
          <p:cNvSpPr>
            <a:spLocks noGrp="1"/>
          </p:cNvSpPr>
          <p:nvPr>
            <p:ph type="body" sz="quarter" idx="12"/>
          </p:nvPr>
        </p:nvSpPr>
        <p:spPr>
          <a:xfrm>
            <a:off x="862366" y="2194102"/>
            <a:ext cx="3427001" cy="3908586"/>
          </a:xfrm>
        </p:spPr>
        <p:txBody>
          <a:bodyPr vert="horz" lIns="91440" tIns="45720" rIns="91440" bIns="45720" rtlCol="0">
            <a:normAutofit/>
          </a:bodyPr>
          <a:lstStyle/>
          <a:p>
            <a:pPr marL="285750" indent="-228600">
              <a:buFont typeface="Arial" panose="020B0604020202020204" pitchFamily="34" charset="0"/>
              <a:buChar char="•"/>
            </a:pPr>
            <a:r>
              <a:rPr lang="en-US" sz="2000">
                <a:solidFill>
                  <a:schemeClr val="tx1"/>
                </a:solidFill>
                <a:latin typeface="+mn-lt"/>
                <a:ea typeface="+mn-ea"/>
                <a:cs typeface="+mn-cs"/>
              </a:rPr>
              <a:t>Ota puhelimen kamera auki ja osoita QR-koodia</a:t>
            </a:r>
          </a:p>
          <a:p>
            <a:pPr marL="285750" indent="-228600">
              <a:buFont typeface="Arial" panose="020B0604020202020204" pitchFamily="34" charset="0"/>
              <a:buChar char="•"/>
            </a:pPr>
            <a:r>
              <a:rPr lang="en-US" sz="2000">
                <a:solidFill>
                  <a:schemeClr val="tx1"/>
                </a:solidFill>
                <a:latin typeface="+mn-lt"/>
                <a:ea typeface="+mn-ea"/>
                <a:cs typeface="+mn-cs"/>
              </a:rPr>
              <a:t>QR-koodin ympärille avautuu linkki mistä pääset tekemään palautekyselyn</a:t>
            </a:r>
          </a:p>
          <a:p>
            <a:pPr marL="285750" indent="-228600">
              <a:buFont typeface="Arial" panose="020B0604020202020204" pitchFamily="34" charset="0"/>
              <a:buChar char="•"/>
            </a:pPr>
            <a:r>
              <a:rPr lang="en-US" sz="2000">
                <a:solidFill>
                  <a:schemeClr val="tx1"/>
                </a:solidFill>
                <a:latin typeface="+mn-lt"/>
                <a:ea typeface="+mn-ea"/>
                <a:cs typeface="+mn-cs"/>
              </a:rPr>
              <a:t>Kiitos palautteesta!</a:t>
            </a:r>
          </a:p>
        </p:txBody>
      </p:sp>
      <p:pic>
        <p:nvPicPr>
          <p:cNvPr id="6" name="Kuva 5" descr="Kuva, joka sisältää kohteen kuvio, neliö, pikseli, ommel&#10;&#10;Kuvaus luotu automaattisesti">
            <a:extLst>
              <a:ext uri="{FF2B5EF4-FFF2-40B4-BE49-F238E27FC236}">
                <a16:creationId xmlns:a16="http://schemas.microsoft.com/office/drawing/2014/main" id="{F8A983A2-6171-B2D8-7297-2367E4501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4073" y="661916"/>
            <a:ext cx="5557909" cy="5557909"/>
          </a:xfrm>
          <a:prstGeom prst="rect">
            <a:avLst/>
          </a:prstGeom>
        </p:spPr>
      </p:pic>
      <p:sp>
        <p:nvSpPr>
          <p:cNvPr id="3" name="Dian numeron paikkamerkki 2">
            <a:extLst>
              <a:ext uri="{FF2B5EF4-FFF2-40B4-BE49-F238E27FC236}">
                <a16:creationId xmlns:a16="http://schemas.microsoft.com/office/drawing/2014/main" id="{151DB514-7D2A-E266-59DD-C1E215AB445F}"/>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9608370A-2412-4745-B600-C478B229E67F}" type="slidenum">
              <a:rPr lang="en-US" sz="1000">
                <a:solidFill>
                  <a:schemeClr val="tx1">
                    <a:lumMod val="50000"/>
                    <a:lumOff val="50000"/>
                  </a:schemeClr>
                </a:solidFill>
                <a:latin typeface="+mn-lt"/>
                <a:ea typeface="+mn-ea"/>
                <a:cs typeface="+mn-cs"/>
              </a:rPr>
              <a:pPr algn="r">
                <a:spcAft>
                  <a:spcPts val="600"/>
                </a:spcAft>
              </a:pPr>
              <a:t>53</a:t>
            </a:fld>
            <a:endParaRPr lang="en-US" sz="100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260235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783828FD-DD18-D175-28C3-410DA23BC04D}"/>
              </a:ext>
            </a:extLst>
          </p:cNvPr>
          <p:cNvSpPr>
            <a:spLocks noGrp="1"/>
          </p:cNvSpPr>
          <p:nvPr>
            <p:ph type="pic" sz="quarter" idx="21"/>
          </p:nvPr>
        </p:nvSpPr>
        <p:spPr/>
        <p:txBody>
          <a:bodyPr/>
          <a:lstStyle/>
          <a:p>
            <a:endParaRPr lang="fi-FI"/>
          </a:p>
        </p:txBody>
      </p:sp>
      <p:sp>
        <p:nvSpPr>
          <p:cNvPr id="5" name="Otsikko 4">
            <a:extLst>
              <a:ext uri="{FF2B5EF4-FFF2-40B4-BE49-F238E27FC236}">
                <a16:creationId xmlns:a16="http://schemas.microsoft.com/office/drawing/2014/main" id="{2EB03891-D406-B4A9-3F0F-7425EA95FE44}"/>
              </a:ext>
            </a:extLst>
          </p:cNvPr>
          <p:cNvSpPr>
            <a:spLocks noGrp="1"/>
          </p:cNvSpPr>
          <p:nvPr>
            <p:ph type="title"/>
          </p:nvPr>
        </p:nvSpPr>
        <p:spPr/>
        <p:txBody>
          <a:bodyPr/>
          <a:lstStyle/>
          <a:p>
            <a:r>
              <a:rPr lang="fi-FI" dirty="0"/>
              <a:t>Tsemppiä tuleviin otteluihin!</a:t>
            </a:r>
          </a:p>
        </p:txBody>
      </p:sp>
      <p:sp>
        <p:nvSpPr>
          <p:cNvPr id="6" name="Tekstin paikkamerkki 5">
            <a:extLst>
              <a:ext uri="{FF2B5EF4-FFF2-40B4-BE49-F238E27FC236}">
                <a16:creationId xmlns:a16="http://schemas.microsoft.com/office/drawing/2014/main" id="{9079D1C4-223B-12C7-746A-9D006C943D2E}"/>
              </a:ext>
            </a:extLst>
          </p:cNvPr>
          <p:cNvSpPr>
            <a:spLocks noGrp="1"/>
          </p:cNvSpPr>
          <p:nvPr>
            <p:ph type="body" sz="quarter" idx="13"/>
          </p:nvPr>
        </p:nvSpPr>
        <p:spPr/>
        <p:txBody>
          <a:bodyPr/>
          <a:lstStyle/>
          <a:p>
            <a:r>
              <a:rPr lang="fi-FI" dirty="0"/>
              <a:t>Kiitos!</a:t>
            </a:r>
          </a:p>
        </p:txBody>
      </p:sp>
      <p:sp>
        <p:nvSpPr>
          <p:cNvPr id="3" name="Dian numeron paikkamerkki 2">
            <a:extLst>
              <a:ext uri="{FF2B5EF4-FFF2-40B4-BE49-F238E27FC236}">
                <a16:creationId xmlns:a16="http://schemas.microsoft.com/office/drawing/2014/main" id="{50E8E745-6CBD-BCAA-AFBF-FCCBCD79CB02}"/>
              </a:ext>
            </a:extLst>
          </p:cNvPr>
          <p:cNvSpPr>
            <a:spLocks noGrp="1"/>
          </p:cNvSpPr>
          <p:nvPr>
            <p:ph type="sldNum" sz="quarter" idx="4"/>
          </p:nvPr>
        </p:nvSpPr>
        <p:spPr/>
        <p:txBody>
          <a:bodyPr/>
          <a:lstStyle/>
          <a:p>
            <a:fld id="{9608370A-2412-4745-B600-C478B229E67F}" type="slidenum">
              <a:rPr lang="fi-FI" smtClean="0"/>
              <a:pPr/>
              <a:t>54</a:t>
            </a:fld>
            <a:endParaRPr lang="fi-FI" dirty="0"/>
          </a:p>
        </p:txBody>
      </p:sp>
    </p:spTree>
    <p:extLst>
      <p:ext uri="{BB962C8B-B14F-4D97-AF65-F5344CB8AC3E}">
        <p14:creationId xmlns:p14="http://schemas.microsoft.com/office/powerpoint/2010/main" val="378112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henkilö, piha-, vaate, urheilu&#10;&#10;Kuvaus luotu automaattisesti">
            <a:extLst>
              <a:ext uri="{FF2B5EF4-FFF2-40B4-BE49-F238E27FC236}">
                <a16:creationId xmlns:a16="http://schemas.microsoft.com/office/drawing/2014/main" id="{286F5683-D207-FA67-62EB-BD13190EBD2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73" r="20373"/>
          <a:stretch>
            <a:fillRect/>
          </a:stretch>
        </p:blipFill>
        <p:spPr/>
      </p:pic>
      <p:sp>
        <p:nvSpPr>
          <p:cNvPr id="4" name="Otsikko 3">
            <a:extLst>
              <a:ext uri="{FF2B5EF4-FFF2-40B4-BE49-F238E27FC236}">
                <a16:creationId xmlns:a16="http://schemas.microsoft.com/office/drawing/2014/main" id="{53A57298-77EF-7C09-191A-C187E9DE8F8B}"/>
              </a:ext>
            </a:extLst>
          </p:cNvPr>
          <p:cNvSpPr>
            <a:spLocks noGrp="1"/>
          </p:cNvSpPr>
          <p:nvPr>
            <p:ph type="title"/>
          </p:nvPr>
        </p:nvSpPr>
        <p:spPr>
          <a:xfrm>
            <a:off x="670428" y="96162"/>
            <a:ext cx="4649395" cy="948866"/>
          </a:xfrm>
        </p:spPr>
        <p:txBody>
          <a:bodyPr/>
          <a:lstStyle/>
          <a:p>
            <a:pPr algn="ctr"/>
            <a:r>
              <a:rPr lang="fi-FI" dirty="0"/>
              <a:t>Joukkue</a:t>
            </a:r>
          </a:p>
        </p:txBody>
      </p:sp>
      <p:sp>
        <p:nvSpPr>
          <p:cNvPr id="5" name="Tekstin paikkamerkki 4">
            <a:extLst>
              <a:ext uri="{FF2B5EF4-FFF2-40B4-BE49-F238E27FC236}">
                <a16:creationId xmlns:a16="http://schemas.microsoft.com/office/drawing/2014/main" id="{B6723027-74EA-2D81-B431-E276E8578AFC}"/>
              </a:ext>
            </a:extLst>
          </p:cNvPr>
          <p:cNvSpPr>
            <a:spLocks noGrp="1"/>
          </p:cNvSpPr>
          <p:nvPr>
            <p:ph type="body" sz="quarter" idx="12"/>
          </p:nvPr>
        </p:nvSpPr>
        <p:spPr>
          <a:xfrm>
            <a:off x="401216" y="1045028"/>
            <a:ext cx="5374433" cy="5075853"/>
          </a:xfrm>
        </p:spPr>
        <p:txBody>
          <a:bodyPr/>
          <a:lstStyle/>
          <a:p>
            <a:pPr marL="342900" indent="-342900">
              <a:buFont typeface="Arial" panose="020B0604020202020204" pitchFamily="34" charset="0"/>
              <a:buChar char="•"/>
            </a:pPr>
            <a:r>
              <a:rPr lang="fi-FI" sz="2000" b="0" i="0" dirty="0">
                <a:solidFill>
                  <a:schemeClr val="tx1"/>
                </a:solidFill>
                <a:effectLst/>
                <a:latin typeface="H5PDroidSans"/>
              </a:rPr>
              <a:t> </a:t>
            </a:r>
            <a:r>
              <a:rPr lang="fi-FI" sz="1800" b="1" i="0" dirty="0">
                <a:solidFill>
                  <a:schemeClr val="tx1"/>
                </a:solidFill>
                <a:effectLst/>
                <a:latin typeface="H5PDroidSans"/>
              </a:rPr>
              <a:t>Montako pelaajaa täytyy vähintään olla pelaavassa kokoonpanossa?</a:t>
            </a:r>
          </a:p>
          <a:p>
            <a:pPr lvl="1"/>
            <a:r>
              <a:rPr lang="fi-FI" sz="1600" b="0" i="0" dirty="0">
                <a:solidFill>
                  <a:schemeClr val="tx1"/>
                </a:solidFill>
                <a:effectLst/>
                <a:latin typeface="H5PDroidSans"/>
              </a:rPr>
              <a:t> Joukkueessa täytyy olla koko ottelun ajan vähintään 7 pelaajaa.</a:t>
            </a:r>
            <a:endParaRPr lang="fi-FI" sz="1800" b="0" i="0" dirty="0">
              <a:solidFill>
                <a:schemeClr val="tx1"/>
              </a:solidFill>
              <a:effectLst/>
              <a:latin typeface="H5PDroidSans"/>
            </a:endParaRPr>
          </a:p>
          <a:p>
            <a:pPr marL="342900" indent="-342900">
              <a:buFont typeface="Arial" panose="020B0604020202020204" pitchFamily="34" charset="0"/>
              <a:buChar char="•"/>
            </a:pPr>
            <a:r>
              <a:rPr lang="fi-FI" sz="2000" dirty="0">
                <a:solidFill>
                  <a:schemeClr val="tx1"/>
                </a:solidFill>
                <a:latin typeface="H5PDroidSans"/>
              </a:rPr>
              <a:t> </a:t>
            </a:r>
            <a:r>
              <a:rPr lang="fi-FI" sz="1800" b="1" dirty="0">
                <a:solidFill>
                  <a:schemeClr val="tx1"/>
                </a:solidFill>
                <a:latin typeface="H5PDroidSans"/>
              </a:rPr>
              <a:t>Montako pelaajaa pelaavassa kokoonpanossa voi olla maksimissaan?</a:t>
            </a:r>
          </a:p>
          <a:p>
            <a:pPr lvl="1"/>
            <a:r>
              <a:rPr lang="fi-FI" sz="1600" dirty="0">
                <a:solidFill>
                  <a:schemeClr val="tx1"/>
                </a:solidFill>
                <a:latin typeface="H5PDroidSans"/>
              </a:rPr>
              <a:t> 12 pelaajaa + 2 pelinjohtajaa</a:t>
            </a:r>
          </a:p>
          <a:p>
            <a:pPr marL="285750" indent="-285750">
              <a:buFont typeface="Arial" panose="020B0604020202020204" pitchFamily="34" charset="0"/>
              <a:buChar char="•"/>
            </a:pPr>
            <a:r>
              <a:rPr lang="fi-FI" sz="1800" dirty="0">
                <a:solidFill>
                  <a:schemeClr val="tx1"/>
                </a:solidFill>
                <a:latin typeface="H5PDroidSans"/>
              </a:rPr>
              <a:t> </a:t>
            </a:r>
            <a:r>
              <a:rPr lang="fi-FI" sz="1800" b="1" dirty="0">
                <a:solidFill>
                  <a:schemeClr val="tx1"/>
                </a:solidFill>
                <a:latin typeface="H5PDroidSans"/>
              </a:rPr>
              <a:t>Montako joukkueen jäsentä saa olla kaaren sisäpuolella?</a:t>
            </a:r>
          </a:p>
          <a:p>
            <a:pPr lvl="1"/>
            <a:r>
              <a:rPr lang="fi-FI" sz="1600" dirty="0">
                <a:solidFill>
                  <a:schemeClr val="tx1"/>
                </a:solidFill>
                <a:latin typeface="H5PDroidSans"/>
              </a:rPr>
              <a:t> 2 pöytäkirjaan merkittyä joukkueen jäsentä</a:t>
            </a:r>
          </a:p>
          <a:p>
            <a:pPr marL="285750" indent="-285750">
              <a:buFont typeface="Arial" panose="020B0604020202020204" pitchFamily="34" charset="0"/>
              <a:buChar char="•"/>
            </a:pPr>
            <a:r>
              <a:rPr lang="fi-FI" sz="1800" dirty="0">
                <a:solidFill>
                  <a:schemeClr val="tx1"/>
                </a:solidFill>
                <a:latin typeface="H5PDroidSans"/>
              </a:rPr>
              <a:t> </a:t>
            </a:r>
            <a:r>
              <a:rPr lang="fi-FI" sz="1800" b="1" dirty="0">
                <a:solidFill>
                  <a:schemeClr val="tx1"/>
                </a:solidFill>
                <a:latin typeface="H5PDroidSans"/>
              </a:rPr>
              <a:t>Kuinka monta henkilöä voi merkitä vaihtopenkille?</a:t>
            </a:r>
          </a:p>
          <a:p>
            <a:pPr lvl="1"/>
            <a:r>
              <a:rPr lang="fi-FI" sz="1600" dirty="0">
                <a:solidFill>
                  <a:schemeClr val="tx1"/>
                </a:solidFill>
                <a:latin typeface="H5PDroidSans"/>
              </a:rPr>
              <a:t> 6 henkilöä</a:t>
            </a:r>
            <a:endParaRPr lang="fi-FI" sz="1600" dirty="0">
              <a:latin typeface="H5PDroidSans"/>
            </a:endParaRPr>
          </a:p>
          <a:p>
            <a:pPr marL="342900" indent="-342900">
              <a:buFont typeface="Arial" panose="020B0604020202020204" pitchFamily="34" charset="0"/>
              <a:buChar char="•"/>
            </a:pPr>
            <a:r>
              <a:rPr lang="fi-FI" sz="2000" b="1" dirty="0">
                <a:solidFill>
                  <a:srgbClr val="323232"/>
                </a:solidFill>
                <a:latin typeface="H5PDroidSans"/>
              </a:rPr>
              <a:t>Kenellä on oikeus pyytää peliä poikki?</a:t>
            </a:r>
          </a:p>
          <a:p>
            <a:pPr marL="645750" lvl="1" indent="-285750"/>
            <a:r>
              <a:rPr lang="fi-FI" sz="1600" dirty="0">
                <a:solidFill>
                  <a:srgbClr val="323232"/>
                </a:solidFill>
                <a:latin typeface="H5PDroidSans"/>
              </a:rPr>
              <a:t>Oikeus puhutella tuomaristoa ottelun aikana on joukkueen puheoikeuden käyttäjällä, joka on merkitty pöytäkirjaan. (joukkueen pelinjohtaja tai kapteeni.)</a:t>
            </a:r>
            <a:r>
              <a:rPr lang="fi-FI" sz="1600" dirty="0">
                <a:solidFill>
                  <a:srgbClr val="FF0000"/>
                </a:solidFill>
                <a:latin typeface="H5PDroidSans"/>
              </a:rPr>
              <a:t> </a:t>
            </a:r>
          </a:p>
          <a:p>
            <a:pPr marL="645750" lvl="1" indent="-285750"/>
            <a:r>
              <a:rPr lang="fi-FI" sz="1600" dirty="0">
                <a:solidFill>
                  <a:srgbClr val="FF0000"/>
                </a:solidFill>
                <a:latin typeface="H5PDroidSans"/>
              </a:rPr>
              <a:t>C- ja D-ikäisten otteluissa puheoikeuden käyttäjä on kapteeni</a:t>
            </a:r>
            <a:endParaRPr lang="fi-FI" sz="1600" dirty="0">
              <a:solidFill>
                <a:srgbClr val="323232"/>
              </a:solidFill>
              <a:latin typeface="H5PDroidSans"/>
            </a:endParaRPr>
          </a:p>
          <a:p>
            <a:endParaRPr lang="fi-FI" sz="2000" dirty="0">
              <a:solidFill>
                <a:schemeClr val="tx1"/>
              </a:solidFill>
              <a:latin typeface="H5PDroidSans"/>
            </a:endParaRPr>
          </a:p>
        </p:txBody>
      </p:sp>
    </p:spTree>
    <p:extLst>
      <p:ext uri="{BB962C8B-B14F-4D97-AF65-F5344CB8AC3E}">
        <p14:creationId xmlns:p14="http://schemas.microsoft.com/office/powerpoint/2010/main" val="270358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59A7458-8D36-59CD-1FF0-E25F0E758ABD}"/>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solidFill>
                  <a:schemeClr val="tx1"/>
                </a:solidFill>
                <a:latin typeface="+mj-lt"/>
                <a:ea typeface="+mj-ea"/>
                <a:cs typeface="+mj-cs"/>
              </a:rPr>
              <a:t>Pelaajan vaihtaminen</a:t>
            </a:r>
          </a:p>
        </p:txBody>
      </p:sp>
      <p:pic>
        <p:nvPicPr>
          <p:cNvPr id="7" name="Kuvan paikkamerkki 6" descr="Kuva, joka sisältää kohteen henkilö, vaate, urheilu, piha-&#10;&#10;Kuvaus luotu automaattisesti">
            <a:extLst>
              <a:ext uri="{FF2B5EF4-FFF2-40B4-BE49-F238E27FC236}">
                <a16:creationId xmlns:a16="http://schemas.microsoft.com/office/drawing/2014/main" id="{307FC5C1-8600-9266-C621-2404C2AEE3A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6244" r="16242" b="-1"/>
          <a:stretch/>
        </p:blipFill>
        <p:spPr>
          <a:xfrm>
            <a:off x="1" y="10"/>
            <a:ext cx="6936390" cy="6857990"/>
          </a:xfrm>
          <a:prstGeom prst="rect">
            <a:avLst/>
          </a:prstGeom>
        </p:spPr>
      </p:pic>
      <p:sp>
        <p:nvSpPr>
          <p:cNvPr id="3" name="Tekstin paikkamerkki 2">
            <a:extLst>
              <a:ext uri="{FF2B5EF4-FFF2-40B4-BE49-F238E27FC236}">
                <a16:creationId xmlns:a16="http://schemas.microsoft.com/office/drawing/2014/main" id="{EFB1B785-856F-18FA-4ACA-E168932171F3}"/>
              </a:ext>
            </a:extLst>
          </p:cNvPr>
          <p:cNvSpPr>
            <a:spLocks noGrp="1"/>
          </p:cNvSpPr>
          <p:nvPr>
            <p:ph type="body" sz="quarter" idx="12"/>
          </p:nvPr>
        </p:nvSpPr>
        <p:spPr>
          <a:xfrm>
            <a:off x="7531610" y="1903445"/>
            <a:ext cx="4168978" cy="4282849"/>
          </a:xfrm>
        </p:spPr>
        <p:txBody>
          <a:bodyPr vert="horz" lIns="91440" tIns="45720" rIns="91440" bIns="45720" rtlCol="0">
            <a:normAutofit lnSpcReduction="10000"/>
          </a:bodyPr>
          <a:lstStyle/>
          <a:p>
            <a:pPr indent="-228600">
              <a:buFont typeface="Arial" panose="020B0604020202020204" pitchFamily="34" charset="0"/>
              <a:buChar char="•"/>
            </a:pPr>
            <a:endParaRPr lang="en-US" b="0" i="0" dirty="0">
              <a:solidFill>
                <a:schemeClr val="tx1"/>
              </a:solidFill>
              <a:effectLst/>
              <a:latin typeface="+mn-lt"/>
              <a:ea typeface="+mn-ea"/>
              <a:cs typeface="+mn-cs"/>
            </a:endParaRPr>
          </a:p>
          <a:p>
            <a:pPr indent="-228600">
              <a:buFont typeface="Arial" panose="020B0604020202020204" pitchFamily="34" charset="0"/>
              <a:buChar char="•"/>
            </a:pP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Lyöntijärjestysnumerolle</a:t>
            </a:r>
            <a:r>
              <a:rPr lang="en-US" b="1" i="0" dirty="0">
                <a:solidFill>
                  <a:schemeClr val="tx1"/>
                </a:solidFill>
                <a:effectLst/>
                <a:latin typeface="+mn-lt"/>
                <a:ea typeface="+mn-ea"/>
                <a:cs typeface="+mn-cs"/>
              </a:rPr>
              <a:t> (1-9) </a:t>
            </a:r>
            <a:r>
              <a:rPr lang="en-US" b="1" i="0" dirty="0" err="1">
                <a:solidFill>
                  <a:schemeClr val="tx1"/>
                </a:solidFill>
                <a:effectLst/>
                <a:latin typeface="+mn-lt"/>
                <a:ea typeface="+mn-ea"/>
                <a:cs typeface="+mn-cs"/>
              </a:rPr>
              <a:t>vaihdetun</a:t>
            </a:r>
            <a:r>
              <a:rPr lang="en-US" b="0" i="0" dirty="0">
                <a:solidFill>
                  <a:schemeClr val="tx1"/>
                </a:solidFill>
                <a:effectLst/>
                <a:latin typeface="+mn-lt"/>
                <a:ea typeface="+mn-ea"/>
                <a:cs typeface="+mn-cs"/>
              </a:rPr>
              <a:t> on </a:t>
            </a:r>
            <a:r>
              <a:rPr lang="en-US" b="0" i="0" dirty="0" err="1">
                <a:solidFill>
                  <a:schemeClr val="tx1"/>
                </a:solidFill>
                <a:effectLst/>
                <a:latin typeface="+mn-lt"/>
                <a:ea typeface="+mn-ea"/>
                <a:cs typeface="+mn-cs"/>
              </a:rPr>
              <a:t>pelattava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myös</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joukkueen</a:t>
            </a:r>
            <a:r>
              <a:rPr lang="en-US" b="0" i="0" dirty="0">
                <a:solidFill>
                  <a:schemeClr val="tx1"/>
                </a:solidFill>
                <a:effectLst/>
                <a:latin typeface="+mn-lt"/>
                <a:ea typeface="+mn-ea"/>
                <a:cs typeface="+mn-cs"/>
              </a:rPr>
              <a:t> </a:t>
            </a:r>
            <a:r>
              <a:rPr lang="en-US" b="1" i="0" dirty="0" err="1">
                <a:solidFill>
                  <a:schemeClr val="tx1"/>
                </a:solidFill>
                <a:effectLst/>
                <a:latin typeface="+mn-lt"/>
                <a:ea typeface="+mn-ea"/>
                <a:cs typeface="+mn-cs"/>
              </a:rPr>
              <a:t>seuraava</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sisä</a:t>
            </a:r>
            <a:r>
              <a:rPr lang="en-US" b="1" i="0" dirty="0">
                <a:solidFill>
                  <a:schemeClr val="tx1"/>
                </a:solidFill>
                <a:effectLst/>
                <a:latin typeface="+mn-lt"/>
                <a:ea typeface="+mn-ea"/>
                <a:cs typeface="+mn-cs"/>
              </a:rPr>
              <a:t>- tai </a:t>
            </a:r>
            <a:r>
              <a:rPr lang="en-US" b="1" i="0" dirty="0" err="1">
                <a:solidFill>
                  <a:schemeClr val="tx1"/>
                </a:solidFill>
                <a:effectLst/>
                <a:latin typeface="+mn-lt"/>
                <a:ea typeface="+mn-ea"/>
                <a:cs typeface="+mn-cs"/>
              </a:rPr>
              <a:t>ulkovuoro</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Mikäli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jokeripelaaja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vaihdetaan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pelaajaksi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viimeiseen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vuoroon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ennen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taukoa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hänen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ei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tarvitse</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pelata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seuraavaa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sisä</a:t>
            </a:r>
            <a:r>
              <a:rPr lang="en-US" b="0" i="0" dirty="0">
                <a:solidFill>
                  <a:schemeClr val="tx1"/>
                </a:solidFill>
                <a:effectLst/>
                <a:latin typeface="+mn-lt"/>
                <a:ea typeface="+mn-ea"/>
                <a:cs typeface="+mn-cs"/>
              </a:rPr>
              <a:t>- tai </a:t>
            </a:r>
            <a:r>
              <a:rPr lang="en-US" b="0" i="0" dirty="0" err="1">
                <a:solidFill>
                  <a:schemeClr val="tx1"/>
                </a:solidFill>
                <a:effectLst/>
                <a:latin typeface="+mn-lt"/>
                <a:ea typeface="+mn-ea"/>
                <a:cs typeface="+mn-cs"/>
              </a:rPr>
              <a:t>ulkovuoroa</a:t>
            </a:r>
            <a:r>
              <a:rPr lang="en-US" b="0" i="0" dirty="0">
                <a:solidFill>
                  <a:schemeClr val="tx1"/>
                </a:solidFill>
                <a:effectLst/>
                <a:latin typeface="+mn-lt"/>
                <a:ea typeface="+mn-ea"/>
                <a:cs typeface="+mn-cs"/>
              </a:rPr>
              <a:t>.</a:t>
            </a:r>
          </a:p>
          <a:p>
            <a:pPr indent="-228600">
              <a:buFont typeface="Arial" panose="020B0604020202020204" pitchFamily="34" charset="0"/>
              <a:buChar char="•"/>
            </a:pP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Vaihdossa</a:t>
            </a:r>
            <a:r>
              <a:rPr lang="en-US" b="0" i="0" dirty="0">
                <a:solidFill>
                  <a:schemeClr val="tx1"/>
                </a:solidFill>
                <a:effectLst/>
                <a:latin typeface="+mn-lt"/>
                <a:ea typeface="+mn-ea"/>
                <a:cs typeface="+mn-cs"/>
              </a:rPr>
              <a:t> </a:t>
            </a:r>
            <a:r>
              <a:rPr lang="en-US" b="1" i="0" dirty="0" err="1">
                <a:solidFill>
                  <a:schemeClr val="tx1"/>
                </a:solidFill>
                <a:effectLst/>
                <a:latin typeface="+mn-lt"/>
                <a:ea typeface="+mn-ea"/>
                <a:cs typeface="+mn-cs"/>
              </a:rPr>
              <a:t>jokeripelaajaksi</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tullut</a:t>
            </a:r>
            <a:r>
              <a:rPr lang="en-US" b="1" i="0" dirty="0">
                <a:solidFill>
                  <a:schemeClr val="tx1"/>
                </a:solidFill>
                <a:effectLst/>
                <a:latin typeface="+mn-lt"/>
                <a:ea typeface="+mn-ea"/>
                <a:cs typeface="+mn-cs"/>
              </a:rPr>
              <a:t> </a:t>
            </a:r>
            <a:r>
              <a:rPr lang="en-US" b="0" i="0" dirty="0" err="1">
                <a:solidFill>
                  <a:schemeClr val="tx1"/>
                </a:solidFill>
                <a:effectLst/>
                <a:latin typeface="+mn-lt"/>
                <a:ea typeface="+mn-ea"/>
                <a:cs typeface="+mn-cs"/>
              </a:rPr>
              <a:t>pelaaja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voidaan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vaihtaa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takaisin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lyöntijärjestysnumerolle</a:t>
            </a:r>
            <a:r>
              <a:rPr lang="en-US" b="0" i="0" dirty="0">
                <a:solidFill>
                  <a:schemeClr val="tx1"/>
                </a:solidFill>
                <a:effectLst/>
                <a:latin typeface="+mn-lt"/>
                <a:ea typeface="+mn-ea"/>
                <a:cs typeface="+mn-cs"/>
              </a:rPr>
              <a:t> </a:t>
            </a:r>
            <a:r>
              <a:rPr lang="en-US" b="1" i="0" dirty="0" err="1">
                <a:solidFill>
                  <a:schemeClr val="tx1"/>
                </a:solidFill>
                <a:effectLst/>
                <a:latin typeface="+mn-lt"/>
                <a:ea typeface="+mn-ea"/>
                <a:cs typeface="+mn-cs"/>
              </a:rPr>
              <a:t>seuraavassa</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vuoronvaihdossa</a:t>
            </a:r>
            <a:r>
              <a:rPr lang="en-US" b="0" i="0" dirty="0">
                <a:solidFill>
                  <a:schemeClr val="tx1"/>
                </a:solidFill>
                <a:effectLst/>
                <a:latin typeface="+mn-lt"/>
                <a:ea typeface="+mn-ea"/>
                <a:cs typeface="+mn-cs"/>
              </a:rPr>
              <a:t>.</a:t>
            </a:r>
            <a:endParaRPr lang="en-US" dirty="0">
              <a:solidFill>
                <a:schemeClr val="tx1"/>
              </a:solidFill>
              <a:latin typeface="+mn-lt"/>
              <a:ea typeface="+mn-ea"/>
              <a:cs typeface="+mn-cs"/>
            </a:endParaRPr>
          </a:p>
          <a:p>
            <a:pPr indent="-228600">
              <a:buFont typeface="Arial" panose="020B0604020202020204" pitchFamily="34" charset="0"/>
              <a:buChar char="•"/>
            </a:pP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Jokeripelaaja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saadaan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vaihtaa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pelaajaksi</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jokaisessa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vuoronvaihdossa</a:t>
            </a:r>
            <a:r>
              <a:rPr lang="en-US" b="0" i="0" dirty="0">
                <a:solidFill>
                  <a:schemeClr val="tx1"/>
                </a:solidFill>
                <a:effectLst/>
                <a:latin typeface="+mn-lt"/>
                <a:ea typeface="+mn-ea"/>
                <a:cs typeface="+mn-cs"/>
              </a:rPr>
              <a:t>, </a:t>
            </a:r>
            <a:r>
              <a:rPr lang="en-US" b="1" i="0" dirty="0" err="1">
                <a:solidFill>
                  <a:schemeClr val="tx1"/>
                </a:solidFill>
                <a:effectLst/>
                <a:latin typeface="+mn-lt"/>
                <a:ea typeface="+mn-ea"/>
                <a:cs typeface="+mn-cs"/>
              </a:rPr>
              <a:t>ei</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kuitenkaan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ottelun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ensimmäisessä</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vuoroparissa</a:t>
            </a:r>
            <a:r>
              <a:rPr lang="en-US" b="1" i="0" dirty="0">
                <a:solidFill>
                  <a:schemeClr val="tx1"/>
                </a:solidFill>
                <a:effectLst/>
                <a:latin typeface="+mn-lt"/>
                <a:ea typeface="+mn-ea"/>
                <a:cs typeface="+mn-cs"/>
              </a:rPr>
              <a:t>.</a:t>
            </a:r>
          </a:p>
          <a:p>
            <a:pPr indent="-228600">
              <a:buFont typeface="Arial" panose="020B0604020202020204" pitchFamily="34" charset="0"/>
              <a:buChar char="•"/>
            </a:pP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Pelaajalla</a:t>
            </a:r>
            <a:r>
              <a:rPr lang="en-US" b="0" i="0" dirty="0">
                <a:solidFill>
                  <a:schemeClr val="tx1"/>
                </a:solidFill>
                <a:effectLst/>
                <a:latin typeface="+mn-lt"/>
                <a:ea typeface="+mn-ea"/>
                <a:cs typeface="+mn-cs"/>
              </a:rPr>
              <a:t> on </a:t>
            </a:r>
            <a:r>
              <a:rPr lang="en-US" b="0" i="0" dirty="0" err="1">
                <a:solidFill>
                  <a:schemeClr val="tx1"/>
                </a:solidFill>
                <a:effectLst/>
                <a:latin typeface="+mn-lt"/>
                <a:ea typeface="+mn-ea"/>
                <a:cs typeface="+mn-cs"/>
              </a:rPr>
              <a:t>jokeripaidassa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aina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oma</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alkuperäinen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pöytäkirjaan</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kirjattu</a:t>
            </a:r>
            <a:r>
              <a:rPr lang="en-US" b="0" i="0" dirty="0">
                <a:solidFill>
                  <a:schemeClr val="tx1"/>
                </a:solidFill>
                <a:effectLst/>
                <a:latin typeface="+mn-lt"/>
                <a:ea typeface="+mn-ea"/>
                <a:cs typeface="+mn-cs"/>
              </a:rPr>
              <a:t> </a:t>
            </a:r>
            <a:r>
              <a:rPr lang="en-US" b="0" i="0" dirty="0" err="1">
                <a:solidFill>
                  <a:schemeClr val="tx1"/>
                </a:solidFill>
                <a:effectLst/>
                <a:latin typeface="+mn-lt"/>
                <a:ea typeface="+mn-ea"/>
                <a:cs typeface="+mn-cs"/>
              </a:rPr>
              <a:t>pelaajanumero</a:t>
            </a:r>
            <a:r>
              <a:rPr lang="en-US" b="0" i="0" dirty="0">
                <a:solidFill>
                  <a:schemeClr val="tx1"/>
                </a:solidFill>
                <a:effectLst/>
                <a:latin typeface="+mn-lt"/>
                <a:ea typeface="+mn-ea"/>
                <a:cs typeface="+mn-cs"/>
              </a:rPr>
              <a:t>.</a:t>
            </a:r>
          </a:p>
          <a:p>
            <a:pPr indent="-228600">
              <a:buFont typeface="Arial" panose="020B0604020202020204" pitchFamily="34" charset="0"/>
              <a:buChar char="•"/>
            </a:pPr>
            <a:endParaRPr lang="en-US" sz="1400" dirty="0">
              <a:solidFill>
                <a:schemeClr val="tx1"/>
              </a:solidFill>
              <a:latin typeface="+mn-lt"/>
              <a:ea typeface="+mn-ea"/>
              <a:cs typeface="+mn-cs"/>
            </a:endParaRPr>
          </a:p>
        </p:txBody>
      </p:sp>
      <p:sp>
        <p:nvSpPr>
          <p:cNvPr id="4" name="Dian numeron paikkamerkki 3">
            <a:extLst>
              <a:ext uri="{FF2B5EF4-FFF2-40B4-BE49-F238E27FC236}">
                <a16:creationId xmlns:a16="http://schemas.microsoft.com/office/drawing/2014/main" id="{7FE99FB5-1FE3-32D5-120A-45E158BDD224}"/>
              </a:ext>
            </a:extLst>
          </p:cNvPr>
          <p:cNvSpPr>
            <a:spLocks noGrp="1"/>
          </p:cNvSpPr>
          <p:nvPr>
            <p:ph type="sldNum" sz="quarter" idx="4"/>
          </p:nvPr>
        </p:nvSpPr>
        <p:spPr>
          <a:xfrm>
            <a:off x="10467832" y="6356350"/>
            <a:ext cx="885967" cy="365125"/>
          </a:xfrm>
        </p:spPr>
        <p:txBody>
          <a:bodyPr vert="horz" lIns="91440" tIns="45720" rIns="91440" bIns="45720" rtlCol="0" anchor="ctr">
            <a:normAutofit/>
          </a:bodyPr>
          <a:lstStyle/>
          <a:p>
            <a:pPr algn="r">
              <a:spcAft>
                <a:spcPts val="600"/>
              </a:spcAft>
              <a:defRPr/>
            </a:pPr>
            <a:fld id="{9608370A-2412-4745-B600-C478B229E67F}" type="slidenum">
              <a:rPr lang="en-US" sz="1200" b="0" smtClean="0">
                <a:solidFill>
                  <a:prstClr val="black">
                    <a:tint val="75000"/>
                  </a:prstClr>
                </a:solidFill>
                <a:latin typeface="Calibri" panose="020F0502020204030204"/>
                <a:ea typeface="+mn-ea"/>
                <a:cs typeface="+mn-cs"/>
              </a:rPr>
              <a:pPr algn="r">
                <a:spcAft>
                  <a:spcPts val="600"/>
                </a:spcAft>
                <a:defRPr/>
              </a:pPr>
              <a:t>7</a:t>
            </a:fld>
            <a:endParaRPr lang="en-US" sz="1200" b="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777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9A7458-8D36-59CD-1FF0-E25F0E758ABD}"/>
              </a:ext>
            </a:extLst>
          </p:cNvPr>
          <p:cNvSpPr>
            <a:spLocks noGrp="1"/>
          </p:cNvSpPr>
          <p:nvPr>
            <p:ph type="title"/>
          </p:nvPr>
        </p:nvSpPr>
        <p:spPr>
          <a:xfrm>
            <a:off x="6738180" y="422733"/>
            <a:ext cx="4650932" cy="734264"/>
          </a:xfrm>
        </p:spPr>
        <p:txBody>
          <a:bodyPr/>
          <a:lstStyle/>
          <a:p>
            <a:pPr algn="ctr"/>
            <a:r>
              <a:rPr lang="fi-FI" dirty="0"/>
              <a:t>Pelaajan vaihtaminen</a:t>
            </a:r>
          </a:p>
        </p:txBody>
      </p:sp>
      <p:sp>
        <p:nvSpPr>
          <p:cNvPr id="3" name="Tekstin paikkamerkki 2">
            <a:extLst>
              <a:ext uri="{FF2B5EF4-FFF2-40B4-BE49-F238E27FC236}">
                <a16:creationId xmlns:a16="http://schemas.microsoft.com/office/drawing/2014/main" id="{EFB1B785-856F-18FA-4ACA-E168932171F3}"/>
              </a:ext>
            </a:extLst>
          </p:cNvPr>
          <p:cNvSpPr>
            <a:spLocks noGrp="1"/>
          </p:cNvSpPr>
          <p:nvPr>
            <p:ph type="body" sz="quarter" idx="12"/>
          </p:nvPr>
        </p:nvSpPr>
        <p:spPr>
          <a:xfrm>
            <a:off x="6361203" y="1156997"/>
            <a:ext cx="1567543" cy="4954554"/>
          </a:xfrm>
        </p:spPr>
        <p:txBody>
          <a:bodyPr/>
          <a:lstStyle/>
          <a:p>
            <a:r>
              <a:rPr lang="fi-FI" dirty="0">
                <a:latin typeface="+mn-lt"/>
              </a:rPr>
              <a:t>Joukkue vaihtaa 3L:lla</a:t>
            </a:r>
          </a:p>
          <a:p>
            <a:pPr marL="645750" lvl="1" indent="-285750"/>
            <a:r>
              <a:rPr lang="fi-FI" dirty="0">
                <a:latin typeface="+mn-lt"/>
              </a:rPr>
              <a:t>4</a:t>
            </a:r>
            <a:r>
              <a:rPr lang="fi-FI" dirty="0">
                <a:latin typeface="+mn-lt"/>
                <a:sym typeface="Wingdings" panose="05000000000000000000" pitchFamily="2" charset="2"/>
              </a:rPr>
              <a:t>10</a:t>
            </a:r>
          </a:p>
          <a:p>
            <a:pPr marL="645750" lvl="1" indent="-285750"/>
            <a:endParaRPr lang="fi-FI" dirty="0">
              <a:latin typeface="+mn-lt"/>
              <a:sym typeface="Wingdings" panose="05000000000000000000" pitchFamily="2" charset="2"/>
            </a:endParaRPr>
          </a:p>
          <a:p>
            <a:pPr marL="285750" indent="-285750"/>
            <a:r>
              <a:rPr lang="fi-FI" b="1" dirty="0">
                <a:latin typeface="+mn-lt"/>
                <a:sym typeface="Wingdings" panose="05000000000000000000" pitchFamily="2" charset="2"/>
              </a:rPr>
              <a:t>Mitkä numerot Mikolle ja Jaakolle?</a:t>
            </a:r>
          </a:p>
          <a:p>
            <a:pPr marL="285750" indent="-285750"/>
            <a:endParaRPr lang="fi-FI" dirty="0">
              <a:latin typeface="+mn-lt"/>
              <a:sym typeface="Wingdings" panose="05000000000000000000" pitchFamily="2" charset="2"/>
            </a:endParaRPr>
          </a:p>
          <a:p>
            <a:pPr marL="285750" indent="-285750"/>
            <a:r>
              <a:rPr lang="fi-FI" b="1" dirty="0">
                <a:latin typeface="+mn-lt"/>
                <a:sym typeface="Wingdings" panose="05000000000000000000" pitchFamily="2" charset="2"/>
              </a:rPr>
              <a:t>Milloin Jaakon saa ottaa takaisin jokeriksi?</a:t>
            </a:r>
          </a:p>
          <a:p>
            <a:pPr marL="285750" indent="-285750"/>
            <a:endParaRPr lang="fi-FI" dirty="0">
              <a:latin typeface="+mn-lt"/>
              <a:sym typeface="Wingdings" panose="05000000000000000000" pitchFamily="2" charset="2"/>
            </a:endParaRPr>
          </a:p>
          <a:p>
            <a:pPr marL="285750" indent="-285750"/>
            <a:r>
              <a:rPr lang="fi-FI" b="1" dirty="0">
                <a:latin typeface="+mn-lt"/>
                <a:sym typeface="Wingdings" panose="05000000000000000000" pitchFamily="2" charset="2"/>
              </a:rPr>
              <a:t>Entä Mikon </a:t>
            </a:r>
            <a:r>
              <a:rPr lang="fi-FI" b="1" dirty="0" err="1">
                <a:latin typeface="+mn-lt"/>
                <a:sym typeface="Wingdings" panose="05000000000000000000" pitchFamily="2" charset="2"/>
              </a:rPr>
              <a:t>lyöntijärjest-ykseen</a:t>
            </a:r>
            <a:r>
              <a:rPr lang="fi-FI" b="1" dirty="0">
                <a:latin typeface="+mn-lt"/>
                <a:sym typeface="Wingdings" panose="05000000000000000000" pitchFamily="2" charset="2"/>
              </a:rPr>
              <a:t>?</a:t>
            </a:r>
          </a:p>
        </p:txBody>
      </p:sp>
      <p:sp>
        <p:nvSpPr>
          <p:cNvPr id="4" name="Dian numeron paikkamerkki 3">
            <a:extLst>
              <a:ext uri="{FF2B5EF4-FFF2-40B4-BE49-F238E27FC236}">
                <a16:creationId xmlns:a16="http://schemas.microsoft.com/office/drawing/2014/main" id="{7FE99FB5-1FE3-32D5-120A-45E158BDD224}"/>
              </a:ext>
            </a:extLst>
          </p:cNvPr>
          <p:cNvSpPr>
            <a:spLocks noGrp="1"/>
          </p:cNvSpPr>
          <p:nvPr>
            <p:ph type="sldNum" sz="quarter" idx="4"/>
          </p:nvPr>
        </p:nvSpPr>
        <p:spPr/>
        <p:txBody>
          <a:bodyPr/>
          <a:lstStyle/>
          <a:p>
            <a:fld id="{9608370A-2412-4745-B600-C478B229E67F}" type="slidenum">
              <a:rPr lang="fi-FI" smtClean="0"/>
              <a:pPr/>
              <a:t>8</a:t>
            </a:fld>
            <a:endParaRPr lang="fi-FI" dirty="0"/>
          </a:p>
        </p:txBody>
      </p:sp>
      <p:sp>
        <p:nvSpPr>
          <p:cNvPr id="6" name="Tekstin paikkamerkki 2">
            <a:extLst>
              <a:ext uri="{FF2B5EF4-FFF2-40B4-BE49-F238E27FC236}">
                <a16:creationId xmlns:a16="http://schemas.microsoft.com/office/drawing/2014/main" id="{31C2AD3F-2534-9D0D-71C4-BF9EF52A877A}"/>
              </a:ext>
            </a:extLst>
          </p:cNvPr>
          <p:cNvSpPr txBox="1">
            <a:spLocks/>
          </p:cNvSpPr>
          <p:nvPr/>
        </p:nvSpPr>
        <p:spPr>
          <a:xfrm>
            <a:off x="8050535" y="1208994"/>
            <a:ext cx="1567543" cy="49545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latin typeface="+mn-lt"/>
              </a:rPr>
              <a:t>1</a:t>
            </a:r>
          </a:p>
          <a:p>
            <a:r>
              <a:rPr lang="fi-FI" dirty="0">
                <a:latin typeface="+mn-lt"/>
                <a:sym typeface="Wingdings" panose="05000000000000000000" pitchFamily="2" charset="2"/>
              </a:rPr>
              <a:t>2</a:t>
            </a:r>
          </a:p>
          <a:p>
            <a:r>
              <a:rPr lang="fi-FI" dirty="0">
                <a:latin typeface="+mn-lt"/>
                <a:sym typeface="Wingdings" panose="05000000000000000000" pitchFamily="2" charset="2"/>
              </a:rPr>
              <a:t>3</a:t>
            </a:r>
          </a:p>
          <a:p>
            <a:r>
              <a:rPr lang="fi-FI" dirty="0">
                <a:latin typeface="+mn-lt"/>
                <a:sym typeface="Wingdings" panose="05000000000000000000" pitchFamily="2" charset="2"/>
              </a:rPr>
              <a:t>4 Mikko</a:t>
            </a:r>
          </a:p>
          <a:p>
            <a:r>
              <a:rPr lang="fi-FI" dirty="0">
                <a:latin typeface="+mn-lt"/>
                <a:sym typeface="Wingdings" panose="05000000000000000000" pitchFamily="2" charset="2"/>
              </a:rPr>
              <a:t>5</a:t>
            </a:r>
          </a:p>
          <a:p>
            <a:r>
              <a:rPr lang="fi-FI" dirty="0">
                <a:latin typeface="+mn-lt"/>
                <a:sym typeface="Wingdings" panose="05000000000000000000" pitchFamily="2" charset="2"/>
              </a:rPr>
              <a:t>6</a:t>
            </a:r>
          </a:p>
          <a:p>
            <a:r>
              <a:rPr lang="fi-FI" dirty="0">
                <a:latin typeface="+mn-lt"/>
                <a:sym typeface="Wingdings" panose="05000000000000000000" pitchFamily="2" charset="2"/>
              </a:rPr>
              <a:t>7</a:t>
            </a:r>
          </a:p>
          <a:p>
            <a:r>
              <a:rPr lang="fi-FI" dirty="0">
                <a:latin typeface="+mn-lt"/>
                <a:sym typeface="Wingdings" panose="05000000000000000000" pitchFamily="2" charset="2"/>
              </a:rPr>
              <a:t>8</a:t>
            </a:r>
          </a:p>
          <a:p>
            <a:r>
              <a:rPr lang="fi-FI" dirty="0">
                <a:latin typeface="+mn-lt"/>
                <a:sym typeface="Wingdings" panose="05000000000000000000" pitchFamily="2" charset="2"/>
              </a:rPr>
              <a:t>9</a:t>
            </a:r>
          </a:p>
          <a:p>
            <a:r>
              <a:rPr lang="fi-FI" dirty="0">
                <a:latin typeface="+mn-lt"/>
                <a:sym typeface="Wingdings" panose="05000000000000000000" pitchFamily="2" charset="2"/>
              </a:rPr>
              <a:t>10 Jaakko</a:t>
            </a:r>
          </a:p>
          <a:p>
            <a:r>
              <a:rPr lang="fi-FI" dirty="0">
                <a:latin typeface="+mn-lt"/>
                <a:sym typeface="Wingdings" panose="05000000000000000000" pitchFamily="2" charset="2"/>
              </a:rPr>
              <a:t>11</a:t>
            </a:r>
          </a:p>
          <a:p>
            <a:r>
              <a:rPr lang="fi-FI" dirty="0">
                <a:latin typeface="+mn-lt"/>
                <a:sym typeface="Wingdings" panose="05000000000000000000" pitchFamily="2" charset="2"/>
              </a:rPr>
              <a:t>12</a:t>
            </a:r>
          </a:p>
        </p:txBody>
      </p:sp>
      <p:sp>
        <p:nvSpPr>
          <p:cNvPr id="7" name="Tekstin paikkamerkki 2">
            <a:extLst>
              <a:ext uri="{FF2B5EF4-FFF2-40B4-BE49-F238E27FC236}">
                <a16:creationId xmlns:a16="http://schemas.microsoft.com/office/drawing/2014/main" id="{B5B12BD7-B152-B0F0-483E-156AA7955D79}"/>
              </a:ext>
            </a:extLst>
          </p:cNvPr>
          <p:cNvSpPr txBox="1">
            <a:spLocks/>
          </p:cNvSpPr>
          <p:nvPr/>
        </p:nvSpPr>
        <p:spPr>
          <a:xfrm>
            <a:off x="9739867" y="1208994"/>
            <a:ext cx="1567543" cy="49545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latin typeface="+mn-lt"/>
              </a:rPr>
              <a:t>1</a:t>
            </a:r>
          </a:p>
          <a:p>
            <a:r>
              <a:rPr lang="fi-FI" dirty="0">
                <a:latin typeface="+mn-lt"/>
                <a:sym typeface="Wingdings" panose="05000000000000000000" pitchFamily="2" charset="2"/>
              </a:rPr>
              <a:t>2</a:t>
            </a:r>
          </a:p>
          <a:p>
            <a:r>
              <a:rPr lang="fi-FI" dirty="0">
                <a:latin typeface="+mn-lt"/>
                <a:sym typeface="Wingdings" panose="05000000000000000000" pitchFamily="2" charset="2"/>
              </a:rPr>
              <a:t>3</a:t>
            </a:r>
          </a:p>
          <a:p>
            <a:r>
              <a:rPr lang="fi-FI" dirty="0">
                <a:latin typeface="+mn-lt"/>
                <a:sym typeface="Wingdings" panose="05000000000000000000" pitchFamily="2" charset="2"/>
              </a:rPr>
              <a:t>? Jaakko</a:t>
            </a:r>
          </a:p>
          <a:p>
            <a:r>
              <a:rPr lang="fi-FI" dirty="0">
                <a:latin typeface="+mn-lt"/>
                <a:sym typeface="Wingdings" panose="05000000000000000000" pitchFamily="2" charset="2"/>
              </a:rPr>
              <a:t>5</a:t>
            </a:r>
          </a:p>
          <a:p>
            <a:r>
              <a:rPr lang="fi-FI" dirty="0">
                <a:latin typeface="+mn-lt"/>
                <a:sym typeface="Wingdings" panose="05000000000000000000" pitchFamily="2" charset="2"/>
              </a:rPr>
              <a:t>6</a:t>
            </a:r>
          </a:p>
          <a:p>
            <a:r>
              <a:rPr lang="fi-FI" dirty="0">
                <a:latin typeface="+mn-lt"/>
                <a:sym typeface="Wingdings" panose="05000000000000000000" pitchFamily="2" charset="2"/>
              </a:rPr>
              <a:t>7</a:t>
            </a:r>
          </a:p>
          <a:p>
            <a:r>
              <a:rPr lang="fi-FI" dirty="0">
                <a:latin typeface="+mn-lt"/>
                <a:sym typeface="Wingdings" panose="05000000000000000000" pitchFamily="2" charset="2"/>
              </a:rPr>
              <a:t>8</a:t>
            </a:r>
          </a:p>
          <a:p>
            <a:r>
              <a:rPr lang="fi-FI" dirty="0">
                <a:latin typeface="+mn-lt"/>
                <a:sym typeface="Wingdings" panose="05000000000000000000" pitchFamily="2" charset="2"/>
              </a:rPr>
              <a:t>9</a:t>
            </a:r>
          </a:p>
          <a:p>
            <a:r>
              <a:rPr lang="fi-FI" dirty="0">
                <a:latin typeface="+mn-lt"/>
                <a:sym typeface="Wingdings" panose="05000000000000000000" pitchFamily="2" charset="2"/>
              </a:rPr>
              <a:t>? Mikko</a:t>
            </a:r>
          </a:p>
          <a:p>
            <a:r>
              <a:rPr lang="fi-FI" dirty="0">
                <a:latin typeface="+mn-lt"/>
                <a:sym typeface="Wingdings" panose="05000000000000000000" pitchFamily="2" charset="2"/>
              </a:rPr>
              <a:t>11</a:t>
            </a:r>
          </a:p>
          <a:p>
            <a:r>
              <a:rPr lang="fi-FI" dirty="0">
                <a:latin typeface="+mn-lt"/>
                <a:sym typeface="Wingdings" panose="05000000000000000000" pitchFamily="2" charset="2"/>
              </a:rPr>
              <a:t>12</a:t>
            </a:r>
          </a:p>
        </p:txBody>
      </p:sp>
    </p:spTree>
    <p:extLst>
      <p:ext uri="{BB962C8B-B14F-4D97-AF65-F5344CB8AC3E}">
        <p14:creationId xmlns:p14="http://schemas.microsoft.com/office/powerpoint/2010/main" val="35089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9A7458-8D36-59CD-1FF0-E25F0E758ABD}"/>
              </a:ext>
            </a:extLst>
          </p:cNvPr>
          <p:cNvSpPr>
            <a:spLocks noGrp="1"/>
          </p:cNvSpPr>
          <p:nvPr>
            <p:ph type="title"/>
          </p:nvPr>
        </p:nvSpPr>
        <p:spPr>
          <a:xfrm>
            <a:off x="6738180" y="422733"/>
            <a:ext cx="4650932" cy="734264"/>
          </a:xfrm>
        </p:spPr>
        <p:txBody>
          <a:bodyPr/>
          <a:lstStyle/>
          <a:p>
            <a:pPr algn="ctr"/>
            <a:r>
              <a:rPr lang="fi-FI" dirty="0"/>
              <a:t>Pelaajan vaihtaminen</a:t>
            </a:r>
          </a:p>
        </p:txBody>
      </p:sp>
      <p:sp>
        <p:nvSpPr>
          <p:cNvPr id="3" name="Tekstin paikkamerkki 2">
            <a:extLst>
              <a:ext uri="{FF2B5EF4-FFF2-40B4-BE49-F238E27FC236}">
                <a16:creationId xmlns:a16="http://schemas.microsoft.com/office/drawing/2014/main" id="{EFB1B785-856F-18FA-4ACA-E168932171F3}"/>
              </a:ext>
            </a:extLst>
          </p:cNvPr>
          <p:cNvSpPr>
            <a:spLocks noGrp="1"/>
          </p:cNvSpPr>
          <p:nvPr>
            <p:ph type="body" sz="quarter" idx="12"/>
          </p:nvPr>
        </p:nvSpPr>
        <p:spPr>
          <a:xfrm>
            <a:off x="6279502" y="1156998"/>
            <a:ext cx="1567543" cy="4954554"/>
          </a:xfrm>
        </p:spPr>
        <p:txBody>
          <a:bodyPr/>
          <a:lstStyle/>
          <a:p>
            <a:r>
              <a:rPr lang="fi-FI" dirty="0">
                <a:latin typeface="+mn-lt"/>
              </a:rPr>
              <a:t>Joukkue vaihtaa 4L:lla</a:t>
            </a:r>
            <a:endParaRPr lang="fi-FI" dirty="0">
              <a:latin typeface="+mn-lt"/>
              <a:sym typeface="Wingdings" panose="05000000000000000000" pitchFamily="2" charset="2"/>
            </a:endParaRPr>
          </a:p>
          <a:p>
            <a:pPr marL="645750" lvl="1" indent="-285750"/>
            <a:endParaRPr lang="fi-FI" dirty="0">
              <a:latin typeface="+mn-lt"/>
              <a:sym typeface="Wingdings" panose="05000000000000000000" pitchFamily="2" charset="2"/>
            </a:endParaRPr>
          </a:p>
          <a:p>
            <a:pPr marL="285750" indent="-285750"/>
            <a:r>
              <a:rPr lang="fi-FI" b="1" dirty="0">
                <a:latin typeface="+mn-lt"/>
                <a:sym typeface="Wingdings" panose="05000000000000000000" pitchFamily="2" charset="2"/>
              </a:rPr>
              <a:t>Mitkä numerot kellekin?</a:t>
            </a:r>
          </a:p>
          <a:p>
            <a:pPr marL="285750" indent="-285750"/>
            <a:endParaRPr lang="fi-FI" dirty="0">
              <a:latin typeface="+mn-lt"/>
              <a:sym typeface="Wingdings" panose="05000000000000000000" pitchFamily="2" charset="2"/>
            </a:endParaRPr>
          </a:p>
          <a:p>
            <a:pPr marL="285750" indent="-285750"/>
            <a:r>
              <a:rPr lang="fi-FI" dirty="0">
                <a:latin typeface="+mn-lt"/>
                <a:sym typeface="Wingdings" panose="05000000000000000000" pitchFamily="2" charset="2"/>
              </a:rPr>
              <a:t>Heikki: 4</a:t>
            </a:r>
          </a:p>
          <a:p>
            <a:pPr marL="285750" indent="-285750"/>
            <a:r>
              <a:rPr lang="fi-FI" dirty="0">
                <a:latin typeface="+mn-lt"/>
                <a:sym typeface="Wingdings" panose="05000000000000000000" pitchFamily="2" charset="2"/>
              </a:rPr>
              <a:t>Mikko 5</a:t>
            </a:r>
          </a:p>
          <a:p>
            <a:pPr marL="285750" indent="-285750"/>
            <a:r>
              <a:rPr lang="fi-FI" dirty="0">
                <a:latin typeface="+mn-lt"/>
                <a:sym typeface="Wingdings" panose="05000000000000000000" pitchFamily="2" charset="2"/>
              </a:rPr>
              <a:t>Veeti: J5</a:t>
            </a:r>
          </a:p>
          <a:p>
            <a:pPr marL="285750" indent="-285750"/>
            <a:r>
              <a:rPr lang="fi-FI" dirty="0">
                <a:latin typeface="+mn-lt"/>
                <a:sym typeface="Wingdings" panose="05000000000000000000" pitchFamily="2" charset="2"/>
              </a:rPr>
              <a:t>Jaakko: 10</a:t>
            </a:r>
          </a:p>
          <a:p>
            <a:pPr marL="285750" indent="-285750"/>
            <a:endParaRPr lang="fi-FI" dirty="0">
              <a:sym typeface="Wingdings" panose="05000000000000000000" pitchFamily="2" charset="2"/>
            </a:endParaRPr>
          </a:p>
        </p:txBody>
      </p:sp>
      <p:sp>
        <p:nvSpPr>
          <p:cNvPr id="4" name="Dian numeron paikkamerkki 3">
            <a:extLst>
              <a:ext uri="{FF2B5EF4-FFF2-40B4-BE49-F238E27FC236}">
                <a16:creationId xmlns:a16="http://schemas.microsoft.com/office/drawing/2014/main" id="{7FE99FB5-1FE3-32D5-120A-45E158BDD224}"/>
              </a:ext>
            </a:extLst>
          </p:cNvPr>
          <p:cNvSpPr>
            <a:spLocks noGrp="1"/>
          </p:cNvSpPr>
          <p:nvPr>
            <p:ph type="sldNum" sz="quarter" idx="4"/>
          </p:nvPr>
        </p:nvSpPr>
        <p:spPr/>
        <p:txBody>
          <a:bodyPr/>
          <a:lstStyle/>
          <a:p>
            <a:fld id="{9608370A-2412-4745-B600-C478B229E67F}" type="slidenum">
              <a:rPr lang="fi-FI" smtClean="0"/>
              <a:pPr/>
              <a:t>9</a:t>
            </a:fld>
            <a:endParaRPr lang="fi-FI" dirty="0"/>
          </a:p>
        </p:txBody>
      </p:sp>
      <p:sp>
        <p:nvSpPr>
          <p:cNvPr id="6" name="Tekstin paikkamerkki 2">
            <a:extLst>
              <a:ext uri="{FF2B5EF4-FFF2-40B4-BE49-F238E27FC236}">
                <a16:creationId xmlns:a16="http://schemas.microsoft.com/office/drawing/2014/main" id="{31C2AD3F-2534-9D0D-71C4-BF9EF52A877A}"/>
              </a:ext>
            </a:extLst>
          </p:cNvPr>
          <p:cNvSpPr txBox="1">
            <a:spLocks/>
          </p:cNvSpPr>
          <p:nvPr/>
        </p:nvSpPr>
        <p:spPr>
          <a:xfrm>
            <a:off x="8050535" y="1208994"/>
            <a:ext cx="1567543" cy="49545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latin typeface="+mn-lt"/>
              </a:rPr>
              <a:t>1</a:t>
            </a:r>
          </a:p>
          <a:p>
            <a:r>
              <a:rPr lang="fi-FI" dirty="0">
                <a:latin typeface="+mn-lt"/>
                <a:sym typeface="Wingdings" panose="05000000000000000000" pitchFamily="2" charset="2"/>
              </a:rPr>
              <a:t>2</a:t>
            </a:r>
          </a:p>
          <a:p>
            <a:r>
              <a:rPr lang="fi-FI" dirty="0">
                <a:latin typeface="+mn-lt"/>
                <a:sym typeface="Wingdings" panose="05000000000000000000" pitchFamily="2" charset="2"/>
              </a:rPr>
              <a:t>3</a:t>
            </a:r>
          </a:p>
          <a:p>
            <a:r>
              <a:rPr lang="fi-FI" dirty="0">
                <a:latin typeface="+mn-lt"/>
                <a:sym typeface="Wingdings" panose="05000000000000000000" pitchFamily="2" charset="2"/>
              </a:rPr>
              <a:t>4 Jaakko</a:t>
            </a:r>
          </a:p>
          <a:p>
            <a:r>
              <a:rPr lang="fi-FI" dirty="0">
                <a:latin typeface="+mn-lt"/>
                <a:sym typeface="Wingdings" panose="05000000000000000000" pitchFamily="2" charset="2"/>
              </a:rPr>
              <a:t>5 Veeti</a:t>
            </a:r>
          </a:p>
          <a:p>
            <a:r>
              <a:rPr lang="fi-FI" dirty="0">
                <a:latin typeface="+mn-lt"/>
                <a:sym typeface="Wingdings" panose="05000000000000000000" pitchFamily="2" charset="2"/>
              </a:rPr>
              <a:t>6</a:t>
            </a:r>
          </a:p>
          <a:p>
            <a:r>
              <a:rPr lang="fi-FI" dirty="0">
                <a:latin typeface="+mn-lt"/>
                <a:sym typeface="Wingdings" panose="05000000000000000000" pitchFamily="2" charset="2"/>
              </a:rPr>
              <a:t>7</a:t>
            </a:r>
          </a:p>
          <a:p>
            <a:r>
              <a:rPr lang="fi-FI" dirty="0">
                <a:latin typeface="+mn-lt"/>
                <a:sym typeface="Wingdings" panose="05000000000000000000" pitchFamily="2" charset="2"/>
              </a:rPr>
              <a:t>8</a:t>
            </a:r>
          </a:p>
          <a:p>
            <a:r>
              <a:rPr lang="fi-FI" dirty="0">
                <a:latin typeface="+mn-lt"/>
                <a:sym typeface="Wingdings" panose="05000000000000000000" pitchFamily="2" charset="2"/>
              </a:rPr>
              <a:t>9</a:t>
            </a:r>
          </a:p>
          <a:p>
            <a:r>
              <a:rPr lang="fi-FI" dirty="0">
                <a:latin typeface="+mn-lt"/>
                <a:sym typeface="Wingdings" panose="05000000000000000000" pitchFamily="2" charset="2"/>
              </a:rPr>
              <a:t>J4 Mikko</a:t>
            </a:r>
          </a:p>
          <a:p>
            <a:r>
              <a:rPr lang="fi-FI" dirty="0">
                <a:latin typeface="+mn-lt"/>
                <a:sym typeface="Wingdings" panose="05000000000000000000" pitchFamily="2" charset="2"/>
              </a:rPr>
              <a:t>11 Heikki</a:t>
            </a:r>
          </a:p>
          <a:p>
            <a:r>
              <a:rPr lang="fi-FI" dirty="0">
                <a:latin typeface="+mn-lt"/>
                <a:sym typeface="Wingdings" panose="05000000000000000000" pitchFamily="2" charset="2"/>
              </a:rPr>
              <a:t>12</a:t>
            </a:r>
          </a:p>
        </p:txBody>
      </p:sp>
      <p:sp>
        <p:nvSpPr>
          <p:cNvPr id="7" name="Tekstin paikkamerkki 2">
            <a:extLst>
              <a:ext uri="{FF2B5EF4-FFF2-40B4-BE49-F238E27FC236}">
                <a16:creationId xmlns:a16="http://schemas.microsoft.com/office/drawing/2014/main" id="{B5B12BD7-B152-B0F0-483E-156AA7955D79}"/>
              </a:ext>
            </a:extLst>
          </p:cNvPr>
          <p:cNvSpPr txBox="1">
            <a:spLocks/>
          </p:cNvSpPr>
          <p:nvPr/>
        </p:nvSpPr>
        <p:spPr>
          <a:xfrm>
            <a:off x="9739867" y="1208994"/>
            <a:ext cx="1567543" cy="49545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latin typeface="+mn-lt"/>
              </a:rPr>
              <a:t>1</a:t>
            </a:r>
          </a:p>
          <a:p>
            <a:r>
              <a:rPr lang="fi-FI" dirty="0">
                <a:latin typeface="+mn-lt"/>
                <a:sym typeface="Wingdings" panose="05000000000000000000" pitchFamily="2" charset="2"/>
              </a:rPr>
              <a:t>2</a:t>
            </a:r>
          </a:p>
          <a:p>
            <a:r>
              <a:rPr lang="fi-FI" dirty="0">
                <a:latin typeface="+mn-lt"/>
                <a:sym typeface="Wingdings" panose="05000000000000000000" pitchFamily="2" charset="2"/>
              </a:rPr>
              <a:t>3</a:t>
            </a:r>
          </a:p>
          <a:p>
            <a:r>
              <a:rPr lang="fi-FI" dirty="0">
                <a:latin typeface="+mn-lt"/>
                <a:sym typeface="Wingdings" panose="05000000000000000000" pitchFamily="2" charset="2"/>
              </a:rPr>
              <a:t>? Heikki</a:t>
            </a:r>
          </a:p>
          <a:p>
            <a:r>
              <a:rPr lang="fi-FI" dirty="0">
                <a:latin typeface="+mn-lt"/>
                <a:sym typeface="Wingdings" panose="05000000000000000000" pitchFamily="2" charset="2"/>
              </a:rPr>
              <a:t>? Mikko</a:t>
            </a:r>
          </a:p>
          <a:p>
            <a:r>
              <a:rPr lang="fi-FI" dirty="0">
                <a:latin typeface="+mn-lt"/>
                <a:sym typeface="Wingdings" panose="05000000000000000000" pitchFamily="2" charset="2"/>
              </a:rPr>
              <a:t>6</a:t>
            </a:r>
          </a:p>
          <a:p>
            <a:r>
              <a:rPr lang="fi-FI" dirty="0">
                <a:latin typeface="+mn-lt"/>
                <a:sym typeface="Wingdings" panose="05000000000000000000" pitchFamily="2" charset="2"/>
              </a:rPr>
              <a:t>7</a:t>
            </a:r>
          </a:p>
          <a:p>
            <a:r>
              <a:rPr lang="fi-FI" dirty="0">
                <a:latin typeface="+mn-lt"/>
                <a:sym typeface="Wingdings" panose="05000000000000000000" pitchFamily="2" charset="2"/>
              </a:rPr>
              <a:t>8</a:t>
            </a:r>
          </a:p>
          <a:p>
            <a:r>
              <a:rPr lang="fi-FI" dirty="0">
                <a:latin typeface="+mn-lt"/>
                <a:sym typeface="Wingdings" panose="05000000000000000000" pitchFamily="2" charset="2"/>
              </a:rPr>
              <a:t>9</a:t>
            </a:r>
          </a:p>
          <a:p>
            <a:r>
              <a:rPr lang="fi-FI" dirty="0">
                <a:latin typeface="+mn-lt"/>
                <a:sym typeface="Wingdings" panose="05000000000000000000" pitchFamily="2" charset="2"/>
              </a:rPr>
              <a:t>? Veeti</a:t>
            </a:r>
          </a:p>
          <a:p>
            <a:r>
              <a:rPr lang="fi-FI" dirty="0">
                <a:latin typeface="+mn-lt"/>
                <a:sym typeface="Wingdings" panose="05000000000000000000" pitchFamily="2" charset="2"/>
              </a:rPr>
              <a:t>? Jaakko</a:t>
            </a:r>
          </a:p>
          <a:p>
            <a:r>
              <a:rPr lang="fi-FI" dirty="0">
                <a:latin typeface="+mn-lt"/>
                <a:sym typeface="Wingdings" panose="05000000000000000000" pitchFamily="2" charset="2"/>
              </a:rPr>
              <a:t>12</a:t>
            </a:r>
          </a:p>
        </p:txBody>
      </p:sp>
    </p:spTree>
    <p:extLst>
      <p:ext uri="{BB962C8B-B14F-4D97-AF65-F5344CB8AC3E}">
        <p14:creationId xmlns:p14="http://schemas.microsoft.com/office/powerpoint/2010/main" val="72499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esäpalloliitto">
  <a:themeElements>
    <a:clrScheme name="Pesäpalloliitto">
      <a:dk1>
        <a:srgbClr val="252525"/>
      </a:dk1>
      <a:lt1>
        <a:srgbClr val="FFFFFF"/>
      </a:lt1>
      <a:dk2>
        <a:srgbClr val="063479"/>
      </a:dk2>
      <a:lt2>
        <a:srgbClr val="8AE2FE"/>
      </a:lt2>
      <a:accent1>
        <a:srgbClr val="262626"/>
      </a:accent1>
      <a:accent2>
        <a:srgbClr val="404040"/>
      </a:accent2>
      <a:accent3>
        <a:srgbClr val="A7A9AC"/>
      </a:accent3>
      <a:accent4>
        <a:srgbClr val="D1D3D3"/>
      </a:accent4>
      <a:accent5>
        <a:srgbClr val="063479"/>
      </a:accent5>
      <a:accent6>
        <a:srgbClr val="063479"/>
      </a:accent6>
      <a:hlink>
        <a:srgbClr val="233A75"/>
      </a:hlink>
      <a:folHlink>
        <a:srgbClr val="8AE2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säpalloliitto + pesisalue ">
  <a:themeElements>
    <a:clrScheme name="Pesäpalloliitto">
      <a:dk1>
        <a:srgbClr val="252525"/>
      </a:dk1>
      <a:lt1>
        <a:srgbClr val="FFFFFF"/>
      </a:lt1>
      <a:dk2>
        <a:srgbClr val="063479"/>
      </a:dk2>
      <a:lt2>
        <a:srgbClr val="8AE2FE"/>
      </a:lt2>
      <a:accent1>
        <a:srgbClr val="262626"/>
      </a:accent1>
      <a:accent2>
        <a:srgbClr val="404040"/>
      </a:accent2>
      <a:accent3>
        <a:srgbClr val="A7A9AC"/>
      </a:accent3>
      <a:accent4>
        <a:srgbClr val="D1D3D3"/>
      </a:accent4>
      <a:accent5>
        <a:srgbClr val="063479"/>
      </a:accent5>
      <a:accent6>
        <a:srgbClr val="063479"/>
      </a:accent6>
      <a:hlink>
        <a:srgbClr val="233A75"/>
      </a:hlink>
      <a:folHlink>
        <a:srgbClr val="8AE2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8B5E52F9F895B74BB61907904678C02E" ma:contentTypeVersion="8" ma:contentTypeDescription="Luo uusi asiakirja." ma:contentTypeScope="" ma:versionID="8b466ad3bac4097dd16a1635d17ca267">
  <xsd:schema xmlns:xsd="http://www.w3.org/2001/XMLSchema" xmlns:xs="http://www.w3.org/2001/XMLSchema" xmlns:p="http://schemas.microsoft.com/office/2006/metadata/properties" xmlns:ns2="a70d181b-c3a4-41da-a323-591659b3df8c" xmlns:ns3="f3a26d29-60da-4ef2-a07f-71c6aaf46c58" targetNamespace="http://schemas.microsoft.com/office/2006/metadata/properties" ma:root="true" ma:fieldsID="e033dce93803dee2683b98bc52df2e6d" ns2:_="" ns3:_="">
    <xsd:import namespace="a70d181b-c3a4-41da-a323-591659b3df8c"/>
    <xsd:import namespace="f3a26d29-60da-4ef2-a07f-71c6aaf46c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0d181b-c3a4-41da-a323-591659b3df8c"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a26d29-60da-4ef2-a07f-71c6aaf46c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609B52-2E30-4730-88BB-32DD500ACF02}">
  <ds:schemaRefs>
    <ds:schemaRef ds:uri="http://schemas.microsoft.com/sharepoint/v3/contenttype/forms"/>
  </ds:schemaRefs>
</ds:datastoreItem>
</file>

<file path=customXml/itemProps2.xml><?xml version="1.0" encoding="utf-8"?>
<ds:datastoreItem xmlns:ds="http://schemas.openxmlformats.org/officeDocument/2006/customXml" ds:itemID="{774B7631-8627-485A-B6E0-E6E6BEBBAC3A}">
  <ds:schemaRefs>
    <ds:schemaRef ds:uri="a70d181b-c3a4-41da-a323-591659b3df8c"/>
    <ds:schemaRef ds:uri="f3a26d29-60da-4ef2-a07f-71c6aaf46c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E738B0-AA2F-412C-B463-9418B0E943AF}">
  <ds:schemaRefs>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a70d181b-c3a4-41da-a323-591659b3df8c"/>
    <ds:schemaRef ds:uri="http://schemas.openxmlformats.org/package/2006/metadata/core-properties"/>
    <ds:schemaRef ds:uri="f3a26d29-60da-4ef2-a07f-71c6aaf46c58"/>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37451</TotalTime>
  <Words>3515</Words>
  <Application>Microsoft Office PowerPoint</Application>
  <PresentationFormat>Laajakuva</PresentationFormat>
  <Paragraphs>528</Paragraphs>
  <Slides>54</Slides>
  <Notes>0</Notes>
  <HiddenSlides>0</HiddenSlides>
  <MMClips>0</MMClips>
  <ScaleCrop>false</ScaleCrop>
  <HeadingPairs>
    <vt:vector size="4" baseType="variant">
      <vt:variant>
        <vt:lpstr>Teema</vt:lpstr>
      </vt:variant>
      <vt:variant>
        <vt:i4>2</vt:i4>
      </vt:variant>
      <vt:variant>
        <vt:lpstr>Dian otsikot</vt:lpstr>
      </vt:variant>
      <vt:variant>
        <vt:i4>54</vt:i4>
      </vt:variant>
    </vt:vector>
  </HeadingPairs>
  <TitlesOfParts>
    <vt:vector size="56" baseType="lpstr">
      <vt:lpstr>Pesäpalloliitto</vt:lpstr>
      <vt:lpstr>Pesäpalloliitto + pesisalue </vt:lpstr>
      <vt:lpstr>PowerPoint-esitys</vt:lpstr>
      <vt:lpstr>Tuomarikortti</vt:lpstr>
      <vt:lpstr>Turvallinen toimintaympäristö</vt:lpstr>
      <vt:lpstr>PowerPoint-esitys</vt:lpstr>
      <vt:lpstr>Ottelu</vt:lpstr>
      <vt:lpstr>Joukkue</vt:lpstr>
      <vt:lpstr>Pelaajan vaihtaminen</vt:lpstr>
      <vt:lpstr>Pelaajan vaihtaminen</vt:lpstr>
      <vt:lpstr>Pelaajan vaihtaminen</vt:lpstr>
      <vt:lpstr>Vuoronvaihto</vt:lpstr>
      <vt:lpstr>Pelaajan loukkaantuminen</vt:lpstr>
      <vt:lpstr>Ulkopeli</vt:lpstr>
      <vt:lpstr>PowerPoint-esitys</vt:lpstr>
      <vt:lpstr>Lyöminen</vt:lpstr>
      <vt:lpstr>Pesäturvan menettäminen</vt:lpstr>
      <vt:lpstr>Laiton lyönti</vt:lpstr>
      <vt:lpstr>Ulkopelaajan sijoittautuminen</vt:lpstr>
      <vt:lpstr>Väärä vihellys</vt:lpstr>
      <vt:lpstr>Tuomaripallo</vt:lpstr>
      <vt:lpstr>Rajoitusalue</vt:lpstr>
      <vt:lpstr>Rajoitusalue</vt:lpstr>
      <vt:lpstr>PowerPoint-esitys</vt:lpstr>
      <vt:lpstr>Syöttäminen</vt:lpstr>
      <vt:lpstr>Syöttäminen</vt:lpstr>
      <vt:lpstr>Väärän syötön tuomitseminen</vt:lpstr>
      <vt:lpstr>PowerPoint-esitys</vt:lpstr>
      <vt:lpstr>Estäminen</vt:lpstr>
      <vt:lpstr>Estäminen, oikeudet ja velvollisuudet</vt:lpstr>
      <vt:lpstr>Ulkopelaaja estäjänä</vt:lpstr>
      <vt:lpstr>Sisäpelaaja estäjänä</vt:lpstr>
      <vt:lpstr>Lukkari estäjänä</vt:lpstr>
      <vt:lpstr>Estämistuomion muodostaminen</vt:lpstr>
      <vt:lpstr>Estämistuomion muodostaminen</vt:lpstr>
      <vt:lpstr>Estämistuomion muodostaminen videot</vt:lpstr>
      <vt:lpstr>Estämistilanteen tehokas hoitaminen</vt:lpstr>
      <vt:lpstr>Estämistilanteen tehokas hoitaminen</vt:lpstr>
      <vt:lpstr>Estämistilanteen tehokas hoitaminen videot</vt:lpstr>
      <vt:lpstr>PowerPoint-esitys</vt:lpstr>
      <vt:lpstr>Rangaistukset</vt:lpstr>
      <vt:lpstr>Rangaistus vaihtoehdot</vt:lpstr>
      <vt:lpstr>Rangaistukset</vt:lpstr>
      <vt:lpstr>Rangaistukset</vt:lpstr>
      <vt:lpstr>Rangaistukset</vt:lpstr>
      <vt:lpstr>Rangaistukset</vt:lpstr>
      <vt:lpstr>Rangaistukset</vt:lpstr>
      <vt:lpstr>Tuomarin piiritys</vt:lpstr>
      <vt:lpstr>Rangaistukset - yleistä</vt:lpstr>
      <vt:lpstr>Ottelussa annettu varoitus</vt:lpstr>
      <vt:lpstr>Valtakunnalliset tuomarileirit 2024</vt:lpstr>
      <vt:lpstr>Alueleirit</vt:lpstr>
      <vt:lpstr>Pelisääntömuutokset 2024</vt:lpstr>
      <vt:lpstr>Sääntötesti</vt:lpstr>
      <vt:lpstr>Koulutuksen palaute</vt:lpstr>
      <vt:lpstr>Tsemppiä tuleviin otteluihin!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Jonne Kemppainen</dc:creator>
  <cp:lastModifiedBy>Joona Tervonen</cp:lastModifiedBy>
  <cp:revision>269</cp:revision>
  <dcterms:created xsi:type="dcterms:W3CDTF">2020-03-18T19:53:38Z</dcterms:created>
  <dcterms:modified xsi:type="dcterms:W3CDTF">2024-04-10T07:57:15Z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0x0101008B5E52F9F895B74BB61907904678C02E</vt:lpwstr>
  </property>
</Properties>
</file>