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32" r:id="rId5"/>
  </p:sldMasterIdLst>
  <p:notesMasterIdLst>
    <p:notesMasterId r:id="rId34"/>
  </p:notesMasterIdLst>
  <p:handoutMasterIdLst>
    <p:handoutMasterId r:id="rId35"/>
  </p:handoutMasterIdLst>
  <p:sldIdLst>
    <p:sldId id="256" r:id="rId6"/>
    <p:sldId id="289" r:id="rId7"/>
    <p:sldId id="261" r:id="rId8"/>
    <p:sldId id="258" r:id="rId9"/>
    <p:sldId id="288" r:id="rId10"/>
    <p:sldId id="287" r:id="rId11"/>
    <p:sldId id="262" r:id="rId12"/>
    <p:sldId id="284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5" r:id="rId22"/>
    <p:sldId id="279" r:id="rId23"/>
    <p:sldId id="276" r:id="rId24"/>
    <p:sldId id="277" r:id="rId25"/>
    <p:sldId id="294" r:id="rId26"/>
    <p:sldId id="293" r:id="rId27"/>
    <p:sldId id="278" r:id="rId28"/>
    <p:sldId id="280" r:id="rId29"/>
    <p:sldId id="286" r:id="rId30"/>
    <p:sldId id="283" r:id="rId31"/>
    <p:sldId id="292" r:id="rId32"/>
    <p:sldId id="290" r:id="rId33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6DD556CD-3851-43E7-8AA7-A852EB0CFC50}">
          <p14:sldIdLst>
            <p14:sldId id="256"/>
            <p14:sldId id="289"/>
            <p14:sldId id="261"/>
            <p14:sldId id="258"/>
            <p14:sldId id="288"/>
            <p14:sldId id="287"/>
            <p14:sldId id="262"/>
            <p14:sldId id="284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5"/>
            <p14:sldId id="279"/>
            <p14:sldId id="276"/>
            <p14:sldId id="277"/>
            <p14:sldId id="294"/>
            <p14:sldId id="293"/>
            <p14:sldId id="278"/>
            <p14:sldId id="280"/>
            <p14:sldId id="286"/>
            <p14:sldId id="283"/>
            <p14:sldId id="292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BE82"/>
    <a:srgbClr val="8AE2FE"/>
    <a:srgbClr val="063479"/>
    <a:srgbClr val="EFFBFF"/>
    <a:srgbClr val="DDF7FF"/>
    <a:srgbClr val="E5E5E5"/>
    <a:srgbClr val="041F71"/>
    <a:srgbClr val="203894"/>
    <a:srgbClr val="2D4C83"/>
    <a:srgbClr val="0C71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8D3507-0BD8-4E47-A63A-E3C4F656B9CF}" v="1299" dt="2024-01-15T07:00:29.8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17" autoAdjust="0"/>
    <p:restoredTop sz="95033" autoAdjust="0"/>
  </p:normalViewPr>
  <p:slideViewPr>
    <p:cSldViewPr snapToGrid="0">
      <p:cViewPr varScale="1">
        <p:scale>
          <a:sx n="113" d="100"/>
          <a:sy n="113" d="100"/>
        </p:scale>
        <p:origin x="920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-1758"/>
    </p:cViewPr>
  </p:sorterViewPr>
  <p:notesViewPr>
    <p:cSldViewPr snapToGrid="0">
      <p:cViewPr varScale="1">
        <p:scale>
          <a:sx n="113" d="100"/>
          <a:sy n="113" d="100"/>
        </p:scale>
        <p:origin x="4470" y="84"/>
      </p:cViewPr>
      <p:guideLst/>
    </p:cSldViewPr>
  </p:notesViewPr>
  <p:gridSpacing cx="75609" cy="7560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BE5DB99D-82A2-D271-966F-24F2C7DDD1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865E4B3-DF6D-B0BC-DA9E-F4CA520BDE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00DF4-7853-4ECF-91DB-E1A656B16A13}" type="datetimeFigureOut">
              <a:rPr lang="fi-FI" smtClean="0"/>
              <a:t>20.2.2024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FE7E4C2-877C-D4EC-2775-E032C4240C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FD84B02-CB86-EF9E-71EE-7F43CE36B8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DEFB2-F51C-4F76-ACB4-846EA015EEF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840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E913C-0901-4585-A400-25265635686D}" type="datetimeFigureOut">
              <a:rPr lang="fi-FI" smtClean="0"/>
              <a:t>20.2.2024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2FE4A-4729-409C-802A-8FF4F3DF16E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333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616A4-B40D-E3EC-4CCA-5EC333EE2EF1}"/>
              </a:ext>
            </a:extLst>
          </p:cNvPr>
          <p:cNvSpPr/>
          <p:nvPr userDrawn="1"/>
        </p:nvSpPr>
        <p:spPr>
          <a:xfrm>
            <a:off x="1695" y="0"/>
            <a:ext cx="122174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504E8-448A-8B3D-0864-B208E2B779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1184" y="932819"/>
            <a:ext cx="1689632" cy="16896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376872-47DE-B863-A785-C413E80001E4}"/>
              </a:ext>
            </a:extLst>
          </p:cNvPr>
          <p:cNvSpPr/>
          <p:nvPr userDrawn="1"/>
        </p:nvSpPr>
        <p:spPr>
          <a:xfrm>
            <a:off x="0" y="3802779"/>
            <a:ext cx="12219095" cy="3055221"/>
          </a:xfrm>
          <a:custGeom>
            <a:avLst/>
            <a:gdLst>
              <a:gd name="connsiteX0" fmla="*/ 0 w 12531766"/>
              <a:gd name="connsiteY0" fmla="*/ 0 h 3107473"/>
              <a:gd name="connsiteX1" fmla="*/ 12531766 w 12531766"/>
              <a:gd name="connsiteY1" fmla="*/ 0 h 3107473"/>
              <a:gd name="connsiteX2" fmla="*/ 12531766 w 12531766"/>
              <a:gd name="connsiteY2" fmla="*/ 3107473 h 3107473"/>
              <a:gd name="connsiteX3" fmla="*/ 0 w 12531766"/>
              <a:gd name="connsiteY3" fmla="*/ 3107473 h 3107473"/>
              <a:gd name="connsiteX4" fmla="*/ 0 w 12531766"/>
              <a:gd name="connsiteY4" fmla="*/ 0 h 3107473"/>
              <a:gd name="connsiteX0" fmla="*/ 0 w 12531766"/>
              <a:gd name="connsiteY0" fmla="*/ 0 h 3107473"/>
              <a:gd name="connsiteX1" fmla="*/ 6093796 w 12531766"/>
              <a:gd name="connsiteY1" fmla="*/ 7434 h 3107473"/>
              <a:gd name="connsiteX2" fmla="*/ 12531766 w 12531766"/>
              <a:gd name="connsiteY2" fmla="*/ 0 h 3107473"/>
              <a:gd name="connsiteX3" fmla="*/ 12531766 w 12531766"/>
              <a:gd name="connsiteY3" fmla="*/ 3107473 h 3107473"/>
              <a:gd name="connsiteX4" fmla="*/ 0 w 12531766"/>
              <a:gd name="connsiteY4" fmla="*/ 3107473 h 3107473"/>
              <a:gd name="connsiteX5" fmla="*/ 0 w 12531766"/>
              <a:gd name="connsiteY5" fmla="*/ 0 h 3107473"/>
              <a:gd name="connsiteX0" fmla="*/ 0 w 12531766"/>
              <a:gd name="connsiteY0" fmla="*/ 0 h 3107473"/>
              <a:gd name="connsiteX1" fmla="*/ 6078927 w 12531766"/>
              <a:gd name="connsiteY1" fmla="*/ 2044390 h 3107473"/>
              <a:gd name="connsiteX2" fmla="*/ 12531766 w 12531766"/>
              <a:gd name="connsiteY2" fmla="*/ 0 h 3107473"/>
              <a:gd name="connsiteX3" fmla="*/ 12531766 w 12531766"/>
              <a:gd name="connsiteY3" fmla="*/ 3107473 h 3107473"/>
              <a:gd name="connsiteX4" fmla="*/ 0 w 12531766"/>
              <a:gd name="connsiteY4" fmla="*/ 3107473 h 3107473"/>
              <a:gd name="connsiteX5" fmla="*/ 0 w 12531766"/>
              <a:gd name="connsiteY5" fmla="*/ 0 h 3107473"/>
              <a:gd name="connsiteX0" fmla="*/ 0 w 12531766"/>
              <a:gd name="connsiteY0" fmla="*/ 0 h 3107473"/>
              <a:gd name="connsiteX1" fmla="*/ 6071493 w 12531766"/>
              <a:gd name="connsiteY1" fmla="*/ 2542478 h 3107473"/>
              <a:gd name="connsiteX2" fmla="*/ 12531766 w 12531766"/>
              <a:gd name="connsiteY2" fmla="*/ 0 h 3107473"/>
              <a:gd name="connsiteX3" fmla="*/ 12531766 w 12531766"/>
              <a:gd name="connsiteY3" fmla="*/ 3107473 h 3107473"/>
              <a:gd name="connsiteX4" fmla="*/ 0 w 12531766"/>
              <a:gd name="connsiteY4" fmla="*/ 3107473 h 3107473"/>
              <a:gd name="connsiteX5" fmla="*/ 0 w 12531766"/>
              <a:gd name="connsiteY5" fmla="*/ 0 h 3107473"/>
              <a:gd name="connsiteX0" fmla="*/ 0 w 12531766"/>
              <a:gd name="connsiteY0" fmla="*/ 0 h 3107473"/>
              <a:gd name="connsiteX1" fmla="*/ 6101230 w 12531766"/>
              <a:gd name="connsiteY1" fmla="*/ 2207942 h 3107473"/>
              <a:gd name="connsiteX2" fmla="*/ 12531766 w 12531766"/>
              <a:gd name="connsiteY2" fmla="*/ 0 h 3107473"/>
              <a:gd name="connsiteX3" fmla="*/ 12531766 w 12531766"/>
              <a:gd name="connsiteY3" fmla="*/ 3107473 h 3107473"/>
              <a:gd name="connsiteX4" fmla="*/ 0 w 12531766"/>
              <a:gd name="connsiteY4" fmla="*/ 3107473 h 3107473"/>
              <a:gd name="connsiteX5" fmla="*/ 0 w 12531766"/>
              <a:gd name="connsiteY5" fmla="*/ 0 h 3107473"/>
              <a:gd name="connsiteX0" fmla="*/ 0 w 12531766"/>
              <a:gd name="connsiteY0" fmla="*/ 0 h 3107473"/>
              <a:gd name="connsiteX1" fmla="*/ 6101230 w 12531766"/>
              <a:gd name="connsiteY1" fmla="*/ 2207942 h 3107473"/>
              <a:gd name="connsiteX2" fmla="*/ 12183423 w 12531766"/>
              <a:gd name="connsiteY2" fmla="*/ 8708 h 3107473"/>
              <a:gd name="connsiteX3" fmla="*/ 12531766 w 12531766"/>
              <a:gd name="connsiteY3" fmla="*/ 3107473 h 3107473"/>
              <a:gd name="connsiteX4" fmla="*/ 0 w 12531766"/>
              <a:gd name="connsiteY4" fmla="*/ 3107473 h 3107473"/>
              <a:gd name="connsiteX5" fmla="*/ 0 w 12531766"/>
              <a:gd name="connsiteY5" fmla="*/ 0 h 3107473"/>
              <a:gd name="connsiteX0" fmla="*/ 0 w 12183423"/>
              <a:gd name="connsiteY0" fmla="*/ 0 h 3124890"/>
              <a:gd name="connsiteX1" fmla="*/ 6101230 w 12183423"/>
              <a:gd name="connsiteY1" fmla="*/ 2207942 h 3124890"/>
              <a:gd name="connsiteX2" fmla="*/ 12183423 w 12183423"/>
              <a:gd name="connsiteY2" fmla="*/ 8708 h 3124890"/>
              <a:gd name="connsiteX3" fmla="*/ 12157298 w 12183423"/>
              <a:gd name="connsiteY3" fmla="*/ 3124890 h 3124890"/>
              <a:gd name="connsiteX4" fmla="*/ 0 w 12183423"/>
              <a:gd name="connsiteY4" fmla="*/ 3107473 h 3124890"/>
              <a:gd name="connsiteX5" fmla="*/ 0 w 12183423"/>
              <a:gd name="connsiteY5" fmla="*/ 0 h 3124890"/>
              <a:gd name="connsiteX0" fmla="*/ 0 w 12218257"/>
              <a:gd name="connsiteY0" fmla="*/ 26127 h 3151017"/>
              <a:gd name="connsiteX1" fmla="*/ 6101230 w 12218257"/>
              <a:gd name="connsiteY1" fmla="*/ 2234069 h 3151017"/>
              <a:gd name="connsiteX2" fmla="*/ 12218257 w 12218257"/>
              <a:gd name="connsiteY2" fmla="*/ 0 h 3151017"/>
              <a:gd name="connsiteX3" fmla="*/ 12157298 w 12218257"/>
              <a:gd name="connsiteY3" fmla="*/ 3151017 h 3151017"/>
              <a:gd name="connsiteX4" fmla="*/ 0 w 12218257"/>
              <a:gd name="connsiteY4" fmla="*/ 3133600 h 3151017"/>
              <a:gd name="connsiteX5" fmla="*/ 0 w 12218257"/>
              <a:gd name="connsiteY5" fmla="*/ 26127 h 3151017"/>
              <a:gd name="connsiteX0" fmla="*/ 0 w 12218257"/>
              <a:gd name="connsiteY0" fmla="*/ 26127 h 3133600"/>
              <a:gd name="connsiteX1" fmla="*/ 6101230 w 12218257"/>
              <a:gd name="connsiteY1" fmla="*/ 2234069 h 3133600"/>
              <a:gd name="connsiteX2" fmla="*/ 12218257 w 12218257"/>
              <a:gd name="connsiteY2" fmla="*/ 0 h 3133600"/>
              <a:gd name="connsiteX3" fmla="*/ 12209549 w 12218257"/>
              <a:gd name="connsiteY3" fmla="*/ 3072640 h 3133600"/>
              <a:gd name="connsiteX4" fmla="*/ 0 w 12218257"/>
              <a:gd name="connsiteY4" fmla="*/ 3133600 h 3133600"/>
              <a:gd name="connsiteX5" fmla="*/ 0 w 12218257"/>
              <a:gd name="connsiteY5" fmla="*/ 26127 h 3133600"/>
              <a:gd name="connsiteX0" fmla="*/ 0 w 12218257"/>
              <a:gd name="connsiteY0" fmla="*/ 26127 h 3133600"/>
              <a:gd name="connsiteX1" fmla="*/ 6101230 w 12218257"/>
              <a:gd name="connsiteY1" fmla="*/ 2234069 h 3133600"/>
              <a:gd name="connsiteX2" fmla="*/ 12218257 w 12218257"/>
              <a:gd name="connsiteY2" fmla="*/ 0 h 3133600"/>
              <a:gd name="connsiteX3" fmla="*/ 12209549 w 12218257"/>
              <a:gd name="connsiteY3" fmla="*/ 3072640 h 3133600"/>
              <a:gd name="connsiteX4" fmla="*/ 0 w 12218257"/>
              <a:gd name="connsiteY4" fmla="*/ 3133600 h 3133600"/>
              <a:gd name="connsiteX5" fmla="*/ 0 w 12218257"/>
              <a:gd name="connsiteY5" fmla="*/ 26127 h 3133600"/>
              <a:gd name="connsiteX0" fmla="*/ 0 w 12218257"/>
              <a:gd name="connsiteY0" fmla="*/ 26127 h 3133600"/>
              <a:gd name="connsiteX1" fmla="*/ 6101230 w 12218257"/>
              <a:gd name="connsiteY1" fmla="*/ 2234069 h 3133600"/>
              <a:gd name="connsiteX2" fmla="*/ 12218257 w 12218257"/>
              <a:gd name="connsiteY2" fmla="*/ 0 h 3133600"/>
              <a:gd name="connsiteX3" fmla="*/ 12209549 w 12218257"/>
              <a:gd name="connsiteY3" fmla="*/ 3072640 h 3133600"/>
              <a:gd name="connsiteX4" fmla="*/ 0 w 12218257"/>
              <a:gd name="connsiteY4" fmla="*/ 3133600 h 3133600"/>
              <a:gd name="connsiteX5" fmla="*/ 0 w 12218257"/>
              <a:gd name="connsiteY5" fmla="*/ 26127 h 3133600"/>
              <a:gd name="connsiteX0" fmla="*/ 0 w 12218257"/>
              <a:gd name="connsiteY0" fmla="*/ 17419 h 3133600"/>
              <a:gd name="connsiteX1" fmla="*/ 6101230 w 12218257"/>
              <a:gd name="connsiteY1" fmla="*/ 2234069 h 3133600"/>
              <a:gd name="connsiteX2" fmla="*/ 12218257 w 12218257"/>
              <a:gd name="connsiteY2" fmla="*/ 0 h 3133600"/>
              <a:gd name="connsiteX3" fmla="*/ 12209549 w 12218257"/>
              <a:gd name="connsiteY3" fmla="*/ 3072640 h 3133600"/>
              <a:gd name="connsiteX4" fmla="*/ 0 w 12218257"/>
              <a:gd name="connsiteY4" fmla="*/ 3133600 h 3133600"/>
              <a:gd name="connsiteX5" fmla="*/ 0 w 12218257"/>
              <a:gd name="connsiteY5" fmla="*/ 17419 h 3133600"/>
              <a:gd name="connsiteX0" fmla="*/ 0 w 12218257"/>
              <a:gd name="connsiteY0" fmla="*/ 17419 h 3072640"/>
              <a:gd name="connsiteX1" fmla="*/ 6101230 w 12218257"/>
              <a:gd name="connsiteY1" fmla="*/ 2234069 h 3072640"/>
              <a:gd name="connsiteX2" fmla="*/ 12218257 w 12218257"/>
              <a:gd name="connsiteY2" fmla="*/ 0 h 3072640"/>
              <a:gd name="connsiteX3" fmla="*/ 12209549 w 12218257"/>
              <a:gd name="connsiteY3" fmla="*/ 3072640 h 3072640"/>
              <a:gd name="connsiteX4" fmla="*/ 252548 w 12218257"/>
              <a:gd name="connsiteY4" fmla="*/ 3072640 h 3072640"/>
              <a:gd name="connsiteX5" fmla="*/ 0 w 12218257"/>
              <a:gd name="connsiteY5" fmla="*/ 17419 h 3072640"/>
              <a:gd name="connsiteX0" fmla="*/ 0 w 12218257"/>
              <a:gd name="connsiteY0" fmla="*/ 17419 h 3072640"/>
              <a:gd name="connsiteX1" fmla="*/ 6101230 w 12218257"/>
              <a:gd name="connsiteY1" fmla="*/ 2234069 h 3072640"/>
              <a:gd name="connsiteX2" fmla="*/ 12218257 w 12218257"/>
              <a:gd name="connsiteY2" fmla="*/ 0 h 3072640"/>
              <a:gd name="connsiteX3" fmla="*/ 12209549 w 12218257"/>
              <a:gd name="connsiteY3" fmla="*/ 3072640 h 3072640"/>
              <a:gd name="connsiteX4" fmla="*/ 0 w 12218257"/>
              <a:gd name="connsiteY4" fmla="*/ 3072640 h 3072640"/>
              <a:gd name="connsiteX5" fmla="*/ 0 w 12218257"/>
              <a:gd name="connsiteY5" fmla="*/ 17419 h 3072640"/>
              <a:gd name="connsiteX0" fmla="*/ 0 w 12218257"/>
              <a:gd name="connsiteY0" fmla="*/ 17419 h 3072640"/>
              <a:gd name="connsiteX1" fmla="*/ 6101230 w 12218257"/>
              <a:gd name="connsiteY1" fmla="*/ 2234069 h 3072640"/>
              <a:gd name="connsiteX2" fmla="*/ 12218257 w 12218257"/>
              <a:gd name="connsiteY2" fmla="*/ 0 h 3072640"/>
              <a:gd name="connsiteX3" fmla="*/ 12209549 w 12218257"/>
              <a:gd name="connsiteY3" fmla="*/ 3072640 h 3072640"/>
              <a:gd name="connsiteX4" fmla="*/ 0 w 12218257"/>
              <a:gd name="connsiteY4" fmla="*/ 3037805 h 3072640"/>
              <a:gd name="connsiteX5" fmla="*/ 0 w 12218257"/>
              <a:gd name="connsiteY5" fmla="*/ 17419 h 3072640"/>
              <a:gd name="connsiteX0" fmla="*/ 0 w 12218257"/>
              <a:gd name="connsiteY0" fmla="*/ 17419 h 3072640"/>
              <a:gd name="connsiteX1" fmla="*/ 6101230 w 12218257"/>
              <a:gd name="connsiteY1" fmla="*/ 2234069 h 3072640"/>
              <a:gd name="connsiteX2" fmla="*/ 12218257 w 12218257"/>
              <a:gd name="connsiteY2" fmla="*/ 0 h 3072640"/>
              <a:gd name="connsiteX3" fmla="*/ 12200840 w 12218257"/>
              <a:gd name="connsiteY3" fmla="*/ 3072640 h 3072640"/>
              <a:gd name="connsiteX4" fmla="*/ 0 w 12218257"/>
              <a:gd name="connsiteY4" fmla="*/ 3037805 h 3072640"/>
              <a:gd name="connsiteX5" fmla="*/ 0 w 12218257"/>
              <a:gd name="connsiteY5" fmla="*/ 17419 h 3072640"/>
              <a:gd name="connsiteX0" fmla="*/ 0 w 12218257"/>
              <a:gd name="connsiteY0" fmla="*/ 17419 h 3037805"/>
              <a:gd name="connsiteX1" fmla="*/ 6101230 w 12218257"/>
              <a:gd name="connsiteY1" fmla="*/ 2234069 h 3037805"/>
              <a:gd name="connsiteX2" fmla="*/ 12218257 w 12218257"/>
              <a:gd name="connsiteY2" fmla="*/ 0 h 3037805"/>
              <a:gd name="connsiteX3" fmla="*/ 12192131 w 12218257"/>
              <a:gd name="connsiteY3" fmla="*/ 3029097 h 3037805"/>
              <a:gd name="connsiteX4" fmla="*/ 0 w 12218257"/>
              <a:gd name="connsiteY4" fmla="*/ 3037805 h 3037805"/>
              <a:gd name="connsiteX5" fmla="*/ 0 w 12218257"/>
              <a:gd name="connsiteY5" fmla="*/ 17419 h 3037805"/>
              <a:gd name="connsiteX0" fmla="*/ 0 w 12218257"/>
              <a:gd name="connsiteY0" fmla="*/ 17419 h 3037805"/>
              <a:gd name="connsiteX1" fmla="*/ 6101230 w 12218257"/>
              <a:gd name="connsiteY1" fmla="*/ 2234069 h 3037805"/>
              <a:gd name="connsiteX2" fmla="*/ 12218257 w 12218257"/>
              <a:gd name="connsiteY2" fmla="*/ 0 h 3037805"/>
              <a:gd name="connsiteX3" fmla="*/ 12166006 w 12218257"/>
              <a:gd name="connsiteY3" fmla="*/ 3029097 h 3037805"/>
              <a:gd name="connsiteX4" fmla="*/ 0 w 12218257"/>
              <a:gd name="connsiteY4" fmla="*/ 3037805 h 3037805"/>
              <a:gd name="connsiteX5" fmla="*/ 0 w 12218257"/>
              <a:gd name="connsiteY5" fmla="*/ 17419 h 3037805"/>
              <a:gd name="connsiteX0" fmla="*/ 0 w 12219095"/>
              <a:gd name="connsiteY0" fmla="*/ 17419 h 3037805"/>
              <a:gd name="connsiteX1" fmla="*/ 6101230 w 12219095"/>
              <a:gd name="connsiteY1" fmla="*/ 2234069 h 3037805"/>
              <a:gd name="connsiteX2" fmla="*/ 12218257 w 12219095"/>
              <a:gd name="connsiteY2" fmla="*/ 0 h 3037805"/>
              <a:gd name="connsiteX3" fmla="*/ 12218257 w 12219095"/>
              <a:gd name="connsiteY3" fmla="*/ 3037805 h 3037805"/>
              <a:gd name="connsiteX4" fmla="*/ 0 w 12219095"/>
              <a:gd name="connsiteY4" fmla="*/ 3037805 h 3037805"/>
              <a:gd name="connsiteX5" fmla="*/ 0 w 12219095"/>
              <a:gd name="connsiteY5" fmla="*/ 17419 h 3037805"/>
              <a:gd name="connsiteX0" fmla="*/ 0 w 12219095"/>
              <a:gd name="connsiteY0" fmla="*/ 17419 h 3037805"/>
              <a:gd name="connsiteX1" fmla="*/ 6092521 w 12219095"/>
              <a:gd name="connsiteY1" fmla="*/ 2347280 h 3037805"/>
              <a:gd name="connsiteX2" fmla="*/ 12218257 w 12219095"/>
              <a:gd name="connsiteY2" fmla="*/ 0 h 3037805"/>
              <a:gd name="connsiteX3" fmla="*/ 12218257 w 12219095"/>
              <a:gd name="connsiteY3" fmla="*/ 3037805 h 3037805"/>
              <a:gd name="connsiteX4" fmla="*/ 0 w 12219095"/>
              <a:gd name="connsiteY4" fmla="*/ 3037805 h 3037805"/>
              <a:gd name="connsiteX5" fmla="*/ 0 w 12219095"/>
              <a:gd name="connsiteY5" fmla="*/ 17419 h 3037805"/>
              <a:gd name="connsiteX0" fmla="*/ 0 w 12219095"/>
              <a:gd name="connsiteY0" fmla="*/ 17419 h 3037805"/>
              <a:gd name="connsiteX1" fmla="*/ 6109938 w 12219095"/>
              <a:gd name="connsiteY1" fmla="*/ 2234068 h 3037805"/>
              <a:gd name="connsiteX2" fmla="*/ 12218257 w 12219095"/>
              <a:gd name="connsiteY2" fmla="*/ 0 h 3037805"/>
              <a:gd name="connsiteX3" fmla="*/ 12218257 w 12219095"/>
              <a:gd name="connsiteY3" fmla="*/ 3037805 h 3037805"/>
              <a:gd name="connsiteX4" fmla="*/ 0 w 12219095"/>
              <a:gd name="connsiteY4" fmla="*/ 3037805 h 3037805"/>
              <a:gd name="connsiteX5" fmla="*/ 0 w 12219095"/>
              <a:gd name="connsiteY5" fmla="*/ 17419 h 3037805"/>
              <a:gd name="connsiteX0" fmla="*/ 0 w 12219095"/>
              <a:gd name="connsiteY0" fmla="*/ 0 h 3055221"/>
              <a:gd name="connsiteX1" fmla="*/ 6109938 w 12219095"/>
              <a:gd name="connsiteY1" fmla="*/ 2251484 h 3055221"/>
              <a:gd name="connsiteX2" fmla="*/ 12218257 w 12219095"/>
              <a:gd name="connsiteY2" fmla="*/ 17416 h 3055221"/>
              <a:gd name="connsiteX3" fmla="*/ 12218257 w 12219095"/>
              <a:gd name="connsiteY3" fmla="*/ 3055221 h 3055221"/>
              <a:gd name="connsiteX4" fmla="*/ 0 w 12219095"/>
              <a:gd name="connsiteY4" fmla="*/ 3055221 h 3055221"/>
              <a:gd name="connsiteX5" fmla="*/ 0 w 12219095"/>
              <a:gd name="connsiteY5" fmla="*/ 0 h 305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19095" h="3055221">
                <a:moveTo>
                  <a:pt x="0" y="0"/>
                </a:moveTo>
                <a:lnTo>
                  <a:pt x="6109938" y="2251484"/>
                </a:lnTo>
                <a:lnTo>
                  <a:pt x="12218257" y="17416"/>
                </a:lnTo>
                <a:cubicBezTo>
                  <a:pt x="12215354" y="1041629"/>
                  <a:pt x="12221160" y="2031008"/>
                  <a:pt x="12218257" y="3055221"/>
                </a:cubicBezTo>
                <a:lnTo>
                  <a:pt x="0" y="3055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58A0AA4D-8897-52DA-24A3-9C862D927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2536" y="3677896"/>
            <a:ext cx="6429153" cy="77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Esityksen</a:t>
            </a:r>
            <a:r>
              <a:rPr lang="en-US" dirty="0"/>
              <a:t> </a:t>
            </a:r>
            <a:r>
              <a:rPr lang="en-US" dirty="0" err="1"/>
              <a:t>alaotsikko</a:t>
            </a:r>
            <a:endParaRPr lang="en-GB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B0079AA-78A1-8B35-9A8D-9CF6491850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8558" y="2799907"/>
            <a:ext cx="9080500" cy="849637"/>
          </a:xfrm>
        </p:spPr>
        <p:txBody>
          <a:bodyPr/>
          <a:lstStyle>
            <a:lvl1pPr algn="ctr">
              <a:defRPr sz="4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ESITYKSEN OTSIKKO</a:t>
            </a:r>
          </a:p>
        </p:txBody>
      </p:sp>
    </p:spTree>
    <p:extLst>
      <p:ext uri="{BB962C8B-B14F-4D97-AF65-F5344CB8AC3E}">
        <p14:creationId xmlns:p14="http://schemas.microsoft.com/office/powerpoint/2010/main" val="2023659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als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3EC912-6C67-6553-FD88-60B5870D93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7" y="1723578"/>
            <a:ext cx="3431592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AFAA911E-6311-8EBD-4C5E-B0DE67F89F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1437" y="1723578"/>
            <a:ext cx="3431592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49931BC6-B961-A1D7-69CF-23875155C6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94863" y="1723578"/>
            <a:ext cx="3361112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52" name="Date Placeholder 3">
            <a:extLst>
              <a:ext uri="{FF2B5EF4-FFF2-40B4-BE49-F238E27FC236}">
                <a16:creationId xmlns:a16="http://schemas.microsoft.com/office/drawing/2014/main" id="{7F0E6527-6A01-61B4-8FB9-8B21435BAE0B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55" name="Title Placeholder 8">
            <a:extLst>
              <a:ext uri="{FF2B5EF4-FFF2-40B4-BE49-F238E27FC236}">
                <a16:creationId xmlns:a16="http://schemas.microsoft.com/office/drawing/2014/main" id="{BE43C603-7774-D043-44EE-6FAEF5E7A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1" y="387292"/>
            <a:ext cx="10681193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id="{60362300-B598-063D-87CD-DDA6146BB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887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A3706AB-051C-1754-9915-AA078EF500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8B88EE9-3EB1-6874-6A49-1C9E47DD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325DD04-401D-B220-0F0A-C415AA3906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61942"/>
            <a:ext cx="4649395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C251AB1-DD62-4817-8E0C-9217CC8A0386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2E947F2-7CCD-9F3E-6762-C2F3A4B6A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2842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62324755-3594-C02F-D748-9CC0E3BC4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740"/>
            <a:ext cx="6096000" cy="6856260"/>
          </a:xfrm>
          <a:prstGeom prst="rect">
            <a:avLst/>
          </a:prstGeom>
        </p:spPr>
      </p:pic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8B88EE9-3EB1-6874-6A49-1C9E47DD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325DD04-401D-B220-0F0A-C415AA3906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61942"/>
            <a:ext cx="4649395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C251AB1-DD62-4817-8E0C-9217CC8A0386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2E947F2-7CCD-9F3E-6762-C2F3A4B6A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838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36EBA0-FDEE-54B8-19BE-45B6203839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"/>
          <a:stretch/>
        </p:blipFill>
        <p:spPr>
          <a:xfrm>
            <a:off x="6096000" y="-5115"/>
            <a:ext cx="6095999" cy="6863115"/>
          </a:xfrm>
          <a:prstGeom prst="rect">
            <a:avLst/>
          </a:prstGeom>
        </p:spPr>
      </p:pic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8B88EE9-3EB1-6874-6A49-1C9E47DD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325DD04-401D-B220-0F0A-C415AA3906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61942"/>
            <a:ext cx="4649395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C251AB1-DD62-4817-8E0C-9217CC8A0386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2E947F2-7CCD-9F3E-6762-C2F3A4B6A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13003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teks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834114D-4E0F-9D33-5B9F-D330AA539E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E11234F2-C5CE-E975-4FC5-E853AC536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180" y="422732"/>
            <a:ext cx="4650932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B9624B9-5CDA-5578-ECD3-9D95F4702EFA}"/>
              </a:ext>
            </a:extLst>
          </p:cNvPr>
          <p:cNvSpPr txBox="1">
            <a:spLocks/>
          </p:cNvSpPr>
          <p:nvPr userDrawn="1"/>
        </p:nvSpPr>
        <p:spPr>
          <a:xfrm>
            <a:off x="7515266" y="6231342"/>
            <a:ext cx="24806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pic>
        <p:nvPicPr>
          <p:cNvPr id="12" name="Picture 11" descr="A picture containing text, balloon, aircraft&#10;&#10;Description automatically generated">
            <a:extLst>
              <a:ext uri="{FF2B5EF4-FFF2-40B4-BE49-F238E27FC236}">
                <a16:creationId xmlns:a16="http://schemas.microsoft.com/office/drawing/2014/main" id="{61AE0829-8E57-C9CE-3291-B4097CB63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121" y="6026329"/>
            <a:ext cx="704244" cy="704244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C8A8C81-52F5-6B0A-4B17-53379D8A68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1299" y="1756952"/>
            <a:ext cx="4637068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99C346E-B6AF-2E6B-F698-90FAC1BB7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7622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teks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rowd&#10;&#10;Description automatically generated">
            <a:extLst>
              <a:ext uri="{FF2B5EF4-FFF2-40B4-BE49-F238E27FC236}">
                <a16:creationId xmlns:a16="http://schemas.microsoft.com/office/drawing/2014/main" id="{78B84AE6-D125-C2E0-3A9F-B300CB330F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21"/>
            <a:ext cx="6096000" cy="6863221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E11234F2-C5CE-E975-4FC5-E853AC536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180" y="422732"/>
            <a:ext cx="4650932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B9624B9-5CDA-5578-ECD3-9D95F4702EFA}"/>
              </a:ext>
            </a:extLst>
          </p:cNvPr>
          <p:cNvSpPr txBox="1">
            <a:spLocks/>
          </p:cNvSpPr>
          <p:nvPr userDrawn="1"/>
        </p:nvSpPr>
        <p:spPr>
          <a:xfrm>
            <a:off x="7515266" y="6231342"/>
            <a:ext cx="24806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pic>
        <p:nvPicPr>
          <p:cNvPr id="12" name="Picture 11" descr="A picture containing text, balloon, aircraft&#10;&#10;Description automatically generated">
            <a:extLst>
              <a:ext uri="{FF2B5EF4-FFF2-40B4-BE49-F238E27FC236}">
                <a16:creationId xmlns:a16="http://schemas.microsoft.com/office/drawing/2014/main" id="{61AE0829-8E57-C9CE-3291-B4097CB633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121" y="6026329"/>
            <a:ext cx="704244" cy="704244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C8A8C81-52F5-6B0A-4B17-53379D8A68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1299" y="1756952"/>
            <a:ext cx="4637068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99C346E-B6AF-2E6B-F698-90FAC1BB7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8799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teks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C7B92D44-1EA6-911B-397D-56F2C71EA2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96000" cy="6858000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E11234F2-C5CE-E975-4FC5-E853AC536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180" y="422732"/>
            <a:ext cx="4650932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B9624B9-5CDA-5578-ECD3-9D95F4702EFA}"/>
              </a:ext>
            </a:extLst>
          </p:cNvPr>
          <p:cNvSpPr txBox="1">
            <a:spLocks/>
          </p:cNvSpPr>
          <p:nvPr userDrawn="1"/>
        </p:nvSpPr>
        <p:spPr>
          <a:xfrm>
            <a:off x="7515266" y="6231342"/>
            <a:ext cx="24806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pic>
        <p:nvPicPr>
          <p:cNvPr id="12" name="Picture 11" descr="A picture containing text, balloon, aircraft&#10;&#10;Description automatically generated">
            <a:extLst>
              <a:ext uri="{FF2B5EF4-FFF2-40B4-BE49-F238E27FC236}">
                <a16:creationId xmlns:a16="http://schemas.microsoft.com/office/drawing/2014/main" id="{61AE0829-8E57-C9CE-3291-B4097CB633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121" y="6026329"/>
            <a:ext cx="704244" cy="704244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C8A8C81-52F5-6B0A-4B17-53379D8A68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1299" y="1756952"/>
            <a:ext cx="4637068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99C346E-B6AF-2E6B-F698-90FAC1BB7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1745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E6D2A5-89CF-B27E-E8A1-374D0F18B1EB}"/>
              </a:ext>
            </a:extLst>
          </p:cNvPr>
          <p:cNvSpPr/>
          <p:nvPr userDrawn="1"/>
        </p:nvSpPr>
        <p:spPr>
          <a:xfrm>
            <a:off x="8360229" y="0"/>
            <a:ext cx="3831771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D8FF7E-300D-CB9B-FB86-A56DA06A7E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13371" y="1680756"/>
            <a:ext cx="2377440" cy="61587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Listauksen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tai </a:t>
            </a:r>
            <a:r>
              <a:rPr lang="en-US" dirty="0" err="1"/>
              <a:t>nosto</a:t>
            </a:r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B3966D4-749D-AF15-6B7A-0631CC85C1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7" y="1729972"/>
            <a:ext cx="6904914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28651AB-DB33-7BB6-0303-FB1C8BDF1B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27547" y="2480370"/>
            <a:ext cx="2377440" cy="3452595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Listaus</a:t>
            </a:r>
            <a:r>
              <a:rPr lang="en-US" dirty="0"/>
              <a:t> 1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1065BA-136B-52E7-AE55-79AF2498A3E5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17" name="Title Placeholder 8">
            <a:extLst>
              <a:ext uri="{FF2B5EF4-FFF2-40B4-BE49-F238E27FC236}">
                <a16:creationId xmlns:a16="http://schemas.microsoft.com/office/drawing/2014/main" id="{BF26E29D-EE46-D10C-2801-E3E813DF2B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2" y="387292"/>
            <a:ext cx="6938149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18D199C-1388-6F35-1F71-607C1FB48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2847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kollaas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3E3E59-D50A-389D-6B0A-3265D3726624}"/>
              </a:ext>
            </a:extLst>
          </p:cNvPr>
          <p:cNvSpPr/>
          <p:nvPr userDrawn="1"/>
        </p:nvSpPr>
        <p:spPr>
          <a:xfrm>
            <a:off x="9171709" y="3428999"/>
            <a:ext cx="3020291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F9B11A4D-BCCA-0DEE-4F92-7FB90E35EC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48802" y="4328353"/>
            <a:ext cx="2310578" cy="16633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Nosto</a:t>
            </a:r>
            <a:r>
              <a:rPr lang="en-US" dirty="0"/>
              <a:t> lorem ipsum dolor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76D51-6968-9C05-52DC-D9E710558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210" y="3815147"/>
            <a:ext cx="365299" cy="365299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CC66813B-47EE-FA7B-F508-5B9E5D2343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3428999"/>
            <a:ext cx="3075709" cy="3429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8B410F3-B8CD-D29F-2CB3-BD41BD22DF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999" y="0"/>
            <a:ext cx="6096001" cy="3429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15" name="Title Placeholder 8">
            <a:extLst>
              <a:ext uri="{FF2B5EF4-FFF2-40B4-BE49-F238E27FC236}">
                <a16:creationId xmlns:a16="http://schemas.microsoft.com/office/drawing/2014/main" id="{DC950133-3377-A9DD-9C4E-5F26676D4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BE5ED3F-B06C-D037-1AA8-10C412806C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61942"/>
            <a:ext cx="4649395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9697350-47F9-7868-FF2F-291F4A21AFCC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E086777C-EE54-FDFF-666A-A06F0674F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4933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kollaas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88BD99-4931-EE10-DE29-BEACE9800B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9"/>
          <a:stretch/>
        </p:blipFill>
        <p:spPr>
          <a:xfrm>
            <a:off x="6115055" y="3428999"/>
            <a:ext cx="3056653" cy="3434107"/>
          </a:xfrm>
          <a:prstGeom prst="rect">
            <a:avLst/>
          </a:prstGeom>
        </p:spPr>
      </p:pic>
      <p:pic>
        <p:nvPicPr>
          <p:cNvPr id="7" name="Picture 6" descr="A picture containing text, outdoor, team&#10;&#10;Description automatically generated">
            <a:extLst>
              <a:ext uri="{FF2B5EF4-FFF2-40B4-BE49-F238E27FC236}">
                <a16:creationId xmlns:a16="http://schemas.microsoft.com/office/drawing/2014/main" id="{AF28478E-B614-219A-E7D1-0D8AC1B77A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056" y="0"/>
            <a:ext cx="6076943" cy="3428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3E3E59-D50A-389D-6B0A-3265D3726624}"/>
              </a:ext>
            </a:extLst>
          </p:cNvPr>
          <p:cNvSpPr/>
          <p:nvPr userDrawn="1"/>
        </p:nvSpPr>
        <p:spPr>
          <a:xfrm>
            <a:off x="9171709" y="3428999"/>
            <a:ext cx="3020291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F9B11A4D-BCCA-0DEE-4F92-7FB90E35EC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48802" y="4328353"/>
            <a:ext cx="2310578" cy="16633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Nosto</a:t>
            </a:r>
            <a:r>
              <a:rPr lang="en-US" dirty="0"/>
              <a:t> lorem ipsum dolor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76D51-6968-9C05-52DC-D9E7105586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210" y="3815147"/>
            <a:ext cx="365299" cy="365299"/>
          </a:xfrm>
          <a:prstGeom prst="rect">
            <a:avLst/>
          </a:prstGeom>
        </p:spPr>
      </p:pic>
      <p:sp>
        <p:nvSpPr>
          <p:cNvPr id="15" name="Title Placeholder 8">
            <a:extLst>
              <a:ext uri="{FF2B5EF4-FFF2-40B4-BE49-F238E27FC236}">
                <a16:creationId xmlns:a16="http://schemas.microsoft.com/office/drawing/2014/main" id="{DC950133-3377-A9DD-9C4E-5F26676D4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BE5ED3F-B06C-D037-1AA8-10C412806C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61942"/>
            <a:ext cx="4649395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9697350-47F9-7868-FF2F-291F4A21AFCC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E086777C-EE54-FDFF-666A-A06F0674F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848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616A4-B40D-E3EC-4CCA-5EC333EE2EF1}"/>
              </a:ext>
            </a:extLst>
          </p:cNvPr>
          <p:cNvSpPr/>
          <p:nvPr userDrawn="1"/>
        </p:nvSpPr>
        <p:spPr>
          <a:xfrm>
            <a:off x="1695" y="0"/>
            <a:ext cx="122174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504E8-448A-8B3D-0864-B208E2B779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6060" y="799439"/>
            <a:ext cx="2050666" cy="20506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376872-47DE-B863-A785-C413E80001E4}"/>
              </a:ext>
            </a:extLst>
          </p:cNvPr>
          <p:cNvSpPr/>
          <p:nvPr userDrawn="1"/>
        </p:nvSpPr>
        <p:spPr>
          <a:xfrm>
            <a:off x="0" y="3802779"/>
            <a:ext cx="12219095" cy="3055221"/>
          </a:xfrm>
          <a:custGeom>
            <a:avLst/>
            <a:gdLst>
              <a:gd name="connsiteX0" fmla="*/ 0 w 12531766"/>
              <a:gd name="connsiteY0" fmla="*/ 0 h 3107473"/>
              <a:gd name="connsiteX1" fmla="*/ 12531766 w 12531766"/>
              <a:gd name="connsiteY1" fmla="*/ 0 h 3107473"/>
              <a:gd name="connsiteX2" fmla="*/ 12531766 w 12531766"/>
              <a:gd name="connsiteY2" fmla="*/ 3107473 h 3107473"/>
              <a:gd name="connsiteX3" fmla="*/ 0 w 12531766"/>
              <a:gd name="connsiteY3" fmla="*/ 3107473 h 3107473"/>
              <a:gd name="connsiteX4" fmla="*/ 0 w 12531766"/>
              <a:gd name="connsiteY4" fmla="*/ 0 h 3107473"/>
              <a:gd name="connsiteX0" fmla="*/ 0 w 12531766"/>
              <a:gd name="connsiteY0" fmla="*/ 0 h 3107473"/>
              <a:gd name="connsiteX1" fmla="*/ 6093796 w 12531766"/>
              <a:gd name="connsiteY1" fmla="*/ 7434 h 3107473"/>
              <a:gd name="connsiteX2" fmla="*/ 12531766 w 12531766"/>
              <a:gd name="connsiteY2" fmla="*/ 0 h 3107473"/>
              <a:gd name="connsiteX3" fmla="*/ 12531766 w 12531766"/>
              <a:gd name="connsiteY3" fmla="*/ 3107473 h 3107473"/>
              <a:gd name="connsiteX4" fmla="*/ 0 w 12531766"/>
              <a:gd name="connsiteY4" fmla="*/ 3107473 h 3107473"/>
              <a:gd name="connsiteX5" fmla="*/ 0 w 12531766"/>
              <a:gd name="connsiteY5" fmla="*/ 0 h 3107473"/>
              <a:gd name="connsiteX0" fmla="*/ 0 w 12531766"/>
              <a:gd name="connsiteY0" fmla="*/ 0 h 3107473"/>
              <a:gd name="connsiteX1" fmla="*/ 6078927 w 12531766"/>
              <a:gd name="connsiteY1" fmla="*/ 2044390 h 3107473"/>
              <a:gd name="connsiteX2" fmla="*/ 12531766 w 12531766"/>
              <a:gd name="connsiteY2" fmla="*/ 0 h 3107473"/>
              <a:gd name="connsiteX3" fmla="*/ 12531766 w 12531766"/>
              <a:gd name="connsiteY3" fmla="*/ 3107473 h 3107473"/>
              <a:gd name="connsiteX4" fmla="*/ 0 w 12531766"/>
              <a:gd name="connsiteY4" fmla="*/ 3107473 h 3107473"/>
              <a:gd name="connsiteX5" fmla="*/ 0 w 12531766"/>
              <a:gd name="connsiteY5" fmla="*/ 0 h 3107473"/>
              <a:gd name="connsiteX0" fmla="*/ 0 w 12531766"/>
              <a:gd name="connsiteY0" fmla="*/ 0 h 3107473"/>
              <a:gd name="connsiteX1" fmla="*/ 6071493 w 12531766"/>
              <a:gd name="connsiteY1" fmla="*/ 2542478 h 3107473"/>
              <a:gd name="connsiteX2" fmla="*/ 12531766 w 12531766"/>
              <a:gd name="connsiteY2" fmla="*/ 0 h 3107473"/>
              <a:gd name="connsiteX3" fmla="*/ 12531766 w 12531766"/>
              <a:gd name="connsiteY3" fmla="*/ 3107473 h 3107473"/>
              <a:gd name="connsiteX4" fmla="*/ 0 w 12531766"/>
              <a:gd name="connsiteY4" fmla="*/ 3107473 h 3107473"/>
              <a:gd name="connsiteX5" fmla="*/ 0 w 12531766"/>
              <a:gd name="connsiteY5" fmla="*/ 0 h 3107473"/>
              <a:gd name="connsiteX0" fmla="*/ 0 w 12531766"/>
              <a:gd name="connsiteY0" fmla="*/ 0 h 3107473"/>
              <a:gd name="connsiteX1" fmla="*/ 6101230 w 12531766"/>
              <a:gd name="connsiteY1" fmla="*/ 2207942 h 3107473"/>
              <a:gd name="connsiteX2" fmla="*/ 12531766 w 12531766"/>
              <a:gd name="connsiteY2" fmla="*/ 0 h 3107473"/>
              <a:gd name="connsiteX3" fmla="*/ 12531766 w 12531766"/>
              <a:gd name="connsiteY3" fmla="*/ 3107473 h 3107473"/>
              <a:gd name="connsiteX4" fmla="*/ 0 w 12531766"/>
              <a:gd name="connsiteY4" fmla="*/ 3107473 h 3107473"/>
              <a:gd name="connsiteX5" fmla="*/ 0 w 12531766"/>
              <a:gd name="connsiteY5" fmla="*/ 0 h 3107473"/>
              <a:gd name="connsiteX0" fmla="*/ 0 w 12531766"/>
              <a:gd name="connsiteY0" fmla="*/ 0 h 3107473"/>
              <a:gd name="connsiteX1" fmla="*/ 6101230 w 12531766"/>
              <a:gd name="connsiteY1" fmla="*/ 2207942 h 3107473"/>
              <a:gd name="connsiteX2" fmla="*/ 12183423 w 12531766"/>
              <a:gd name="connsiteY2" fmla="*/ 8708 h 3107473"/>
              <a:gd name="connsiteX3" fmla="*/ 12531766 w 12531766"/>
              <a:gd name="connsiteY3" fmla="*/ 3107473 h 3107473"/>
              <a:gd name="connsiteX4" fmla="*/ 0 w 12531766"/>
              <a:gd name="connsiteY4" fmla="*/ 3107473 h 3107473"/>
              <a:gd name="connsiteX5" fmla="*/ 0 w 12531766"/>
              <a:gd name="connsiteY5" fmla="*/ 0 h 3107473"/>
              <a:gd name="connsiteX0" fmla="*/ 0 w 12183423"/>
              <a:gd name="connsiteY0" fmla="*/ 0 h 3124890"/>
              <a:gd name="connsiteX1" fmla="*/ 6101230 w 12183423"/>
              <a:gd name="connsiteY1" fmla="*/ 2207942 h 3124890"/>
              <a:gd name="connsiteX2" fmla="*/ 12183423 w 12183423"/>
              <a:gd name="connsiteY2" fmla="*/ 8708 h 3124890"/>
              <a:gd name="connsiteX3" fmla="*/ 12157298 w 12183423"/>
              <a:gd name="connsiteY3" fmla="*/ 3124890 h 3124890"/>
              <a:gd name="connsiteX4" fmla="*/ 0 w 12183423"/>
              <a:gd name="connsiteY4" fmla="*/ 3107473 h 3124890"/>
              <a:gd name="connsiteX5" fmla="*/ 0 w 12183423"/>
              <a:gd name="connsiteY5" fmla="*/ 0 h 3124890"/>
              <a:gd name="connsiteX0" fmla="*/ 0 w 12218257"/>
              <a:gd name="connsiteY0" fmla="*/ 26127 h 3151017"/>
              <a:gd name="connsiteX1" fmla="*/ 6101230 w 12218257"/>
              <a:gd name="connsiteY1" fmla="*/ 2234069 h 3151017"/>
              <a:gd name="connsiteX2" fmla="*/ 12218257 w 12218257"/>
              <a:gd name="connsiteY2" fmla="*/ 0 h 3151017"/>
              <a:gd name="connsiteX3" fmla="*/ 12157298 w 12218257"/>
              <a:gd name="connsiteY3" fmla="*/ 3151017 h 3151017"/>
              <a:gd name="connsiteX4" fmla="*/ 0 w 12218257"/>
              <a:gd name="connsiteY4" fmla="*/ 3133600 h 3151017"/>
              <a:gd name="connsiteX5" fmla="*/ 0 w 12218257"/>
              <a:gd name="connsiteY5" fmla="*/ 26127 h 3151017"/>
              <a:gd name="connsiteX0" fmla="*/ 0 w 12218257"/>
              <a:gd name="connsiteY0" fmla="*/ 26127 h 3133600"/>
              <a:gd name="connsiteX1" fmla="*/ 6101230 w 12218257"/>
              <a:gd name="connsiteY1" fmla="*/ 2234069 h 3133600"/>
              <a:gd name="connsiteX2" fmla="*/ 12218257 w 12218257"/>
              <a:gd name="connsiteY2" fmla="*/ 0 h 3133600"/>
              <a:gd name="connsiteX3" fmla="*/ 12209549 w 12218257"/>
              <a:gd name="connsiteY3" fmla="*/ 3072640 h 3133600"/>
              <a:gd name="connsiteX4" fmla="*/ 0 w 12218257"/>
              <a:gd name="connsiteY4" fmla="*/ 3133600 h 3133600"/>
              <a:gd name="connsiteX5" fmla="*/ 0 w 12218257"/>
              <a:gd name="connsiteY5" fmla="*/ 26127 h 3133600"/>
              <a:gd name="connsiteX0" fmla="*/ 0 w 12218257"/>
              <a:gd name="connsiteY0" fmla="*/ 26127 h 3133600"/>
              <a:gd name="connsiteX1" fmla="*/ 6101230 w 12218257"/>
              <a:gd name="connsiteY1" fmla="*/ 2234069 h 3133600"/>
              <a:gd name="connsiteX2" fmla="*/ 12218257 w 12218257"/>
              <a:gd name="connsiteY2" fmla="*/ 0 h 3133600"/>
              <a:gd name="connsiteX3" fmla="*/ 12209549 w 12218257"/>
              <a:gd name="connsiteY3" fmla="*/ 3072640 h 3133600"/>
              <a:gd name="connsiteX4" fmla="*/ 0 w 12218257"/>
              <a:gd name="connsiteY4" fmla="*/ 3133600 h 3133600"/>
              <a:gd name="connsiteX5" fmla="*/ 0 w 12218257"/>
              <a:gd name="connsiteY5" fmla="*/ 26127 h 3133600"/>
              <a:gd name="connsiteX0" fmla="*/ 0 w 12218257"/>
              <a:gd name="connsiteY0" fmla="*/ 26127 h 3133600"/>
              <a:gd name="connsiteX1" fmla="*/ 6101230 w 12218257"/>
              <a:gd name="connsiteY1" fmla="*/ 2234069 h 3133600"/>
              <a:gd name="connsiteX2" fmla="*/ 12218257 w 12218257"/>
              <a:gd name="connsiteY2" fmla="*/ 0 h 3133600"/>
              <a:gd name="connsiteX3" fmla="*/ 12209549 w 12218257"/>
              <a:gd name="connsiteY3" fmla="*/ 3072640 h 3133600"/>
              <a:gd name="connsiteX4" fmla="*/ 0 w 12218257"/>
              <a:gd name="connsiteY4" fmla="*/ 3133600 h 3133600"/>
              <a:gd name="connsiteX5" fmla="*/ 0 w 12218257"/>
              <a:gd name="connsiteY5" fmla="*/ 26127 h 3133600"/>
              <a:gd name="connsiteX0" fmla="*/ 0 w 12218257"/>
              <a:gd name="connsiteY0" fmla="*/ 17419 h 3133600"/>
              <a:gd name="connsiteX1" fmla="*/ 6101230 w 12218257"/>
              <a:gd name="connsiteY1" fmla="*/ 2234069 h 3133600"/>
              <a:gd name="connsiteX2" fmla="*/ 12218257 w 12218257"/>
              <a:gd name="connsiteY2" fmla="*/ 0 h 3133600"/>
              <a:gd name="connsiteX3" fmla="*/ 12209549 w 12218257"/>
              <a:gd name="connsiteY3" fmla="*/ 3072640 h 3133600"/>
              <a:gd name="connsiteX4" fmla="*/ 0 w 12218257"/>
              <a:gd name="connsiteY4" fmla="*/ 3133600 h 3133600"/>
              <a:gd name="connsiteX5" fmla="*/ 0 w 12218257"/>
              <a:gd name="connsiteY5" fmla="*/ 17419 h 3133600"/>
              <a:gd name="connsiteX0" fmla="*/ 0 w 12218257"/>
              <a:gd name="connsiteY0" fmla="*/ 17419 h 3072640"/>
              <a:gd name="connsiteX1" fmla="*/ 6101230 w 12218257"/>
              <a:gd name="connsiteY1" fmla="*/ 2234069 h 3072640"/>
              <a:gd name="connsiteX2" fmla="*/ 12218257 w 12218257"/>
              <a:gd name="connsiteY2" fmla="*/ 0 h 3072640"/>
              <a:gd name="connsiteX3" fmla="*/ 12209549 w 12218257"/>
              <a:gd name="connsiteY3" fmla="*/ 3072640 h 3072640"/>
              <a:gd name="connsiteX4" fmla="*/ 252548 w 12218257"/>
              <a:gd name="connsiteY4" fmla="*/ 3072640 h 3072640"/>
              <a:gd name="connsiteX5" fmla="*/ 0 w 12218257"/>
              <a:gd name="connsiteY5" fmla="*/ 17419 h 3072640"/>
              <a:gd name="connsiteX0" fmla="*/ 0 w 12218257"/>
              <a:gd name="connsiteY0" fmla="*/ 17419 h 3072640"/>
              <a:gd name="connsiteX1" fmla="*/ 6101230 w 12218257"/>
              <a:gd name="connsiteY1" fmla="*/ 2234069 h 3072640"/>
              <a:gd name="connsiteX2" fmla="*/ 12218257 w 12218257"/>
              <a:gd name="connsiteY2" fmla="*/ 0 h 3072640"/>
              <a:gd name="connsiteX3" fmla="*/ 12209549 w 12218257"/>
              <a:gd name="connsiteY3" fmla="*/ 3072640 h 3072640"/>
              <a:gd name="connsiteX4" fmla="*/ 0 w 12218257"/>
              <a:gd name="connsiteY4" fmla="*/ 3072640 h 3072640"/>
              <a:gd name="connsiteX5" fmla="*/ 0 w 12218257"/>
              <a:gd name="connsiteY5" fmla="*/ 17419 h 3072640"/>
              <a:gd name="connsiteX0" fmla="*/ 0 w 12218257"/>
              <a:gd name="connsiteY0" fmla="*/ 17419 h 3072640"/>
              <a:gd name="connsiteX1" fmla="*/ 6101230 w 12218257"/>
              <a:gd name="connsiteY1" fmla="*/ 2234069 h 3072640"/>
              <a:gd name="connsiteX2" fmla="*/ 12218257 w 12218257"/>
              <a:gd name="connsiteY2" fmla="*/ 0 h 3072640"/>
              <a:gd name="connsiteX3" fmla="*/ 12209549 w 12218257"/>
              <a:gd name="connsiteY3" fmla="*/ 3072640 h 3072640"/>
              <a:gd name="connsiteX4" fmla="*/ 0 w 12218257"/>
              <a:gd name="connsiteY4" fmla="*/ 3037805 h 3072640"/>
              <a:gd name="connsiteX5" fmla="*/ 0 w 12218257"/>
              <a:gd name="connsiteY5" fmla="*/ 17419 h 3072640"/>
              <a:gd name="connsiteX0" fmla="*/ 0 w 12218257"/>
              <a:gd name="connsiteY0" fmla="*/ 17419 h 3072640"/>
              <a:gd name="connsiteX1" fmla="*/ 6101230 w 12218257"/>
              <a:gd name="connsiteY1" fmla="*/ 2234069 h 3072640"/>
              <a:gd name="connsiteX2" fmla="*/ 12218257 w 12218257"/>
              <a:gd name="connsiteY2" fmla="*/ 0 h 3072640"/>
              <a:gd name="connsiteX3" fmla="*/ 12200840 w 12218257"/>
              <a:gd name="connsiteY3" fmla="*/ 3072640 h 3072640"/>
              <a:gd name="connsiteX4" fmla="*/ 0 w 12218257"/>
              <a:gd name="connsiteY4" fmla="*/ 3037805 h 3072640"/>
              <a:gd name="connsiteX5" fmla="*/ 0 w 12218257"/>
              <a:gd name="connsiteY5" fmla="*/ 17419 h 3072640"/>
              <a:gd name="connsiteX0" fmla="*/ 0 w 12218257"/>
              <a:gd name="connsiteY0" fmla="*/ 17419 h 3037805"/>
              <a:gd name="connsiteX1" fmla="*/ 6101230 w 12218257"/>
              <a:gd name="connsiteY1" fmla="*/ 2234069 h 3037805"/>
              <a:gd name="connsiteX2" fmla="*/ 12218257 w 12218257"/>
              <a:gd name="connsiteY2" fmla="*/ 0 h 3037805"/>
              <a:gd name="connsiteX3" fmla="*/ 12192131 w 12218257"/>
              <a:gd name="connsiteY3" fmla="*/ 3029097 h 3037805"/>
              <a:gd name="connsiteX4" fmla="*/ 0 w 12218257"/>
              <a:gd name="connsiteY4" fmla="*/ 3037805 h 3037805"/>
              <a:gd name="connsiteX5" fmla="*/ 0 w 12218257"/>
              <a:gd name="connsiteY5" fmla="*/ 17419 h 3037805"/>
              <a:gd name="connsiteX0" fmla="*/ 0 w 12218257"/>
              <a:gd name="connsiteY0" fmla="*/ 17419 h 3037805"/>
              <a:gd name="connsiteX1" fmla="*/ 6101230 w 12218257"/>
              <a:gd name="connsiteY1" fmla="*/ 2234069 h 3037805"/>
              <a:gd name="connsiteX2" fmla="*/ 12218257 w 12218257"/>
              <a:gd name="connsiteY2" fmla="*/ 0 h 3037805"/>
              <a:gd name="connsiteX3" fmla="*/ 12166006 w 12218257"/>
              <a:gd name="connsiteY3" fmla="*/ 3029097 h 3037805"/>
              <a:gd name="connsiteX4" fmla="*/ 0 w 12218257"/>
              <a:gd name="connsiteY4" fmla="*/ 3037805 h 3037805"/>
              <a:gd name="connsiteX5" fmla="*/ 0 w 12218257"/>
              <a:gd name="connsiteY5" fmla="*/ 17419 h 3037805"/>
              <a:gd name="connsiteX0" fmla="*/ 0 w 12219095"/>
              <a:gd name="connsiteY0" fmla="*/ 17419 h 3037805"/>
              <a:gd name="connsiteX1" fmla="*/ 6101230 w 12219095"/>
              <a:gd name="connsiteY1" fmla="*/ 2234069 h 3037805"/>
              <a:gd name="connsiteX2" fmla="*/ 12218257 w 12219095"/>
              <a:gd name="connsiteY2" fmla="*/ 0 h 3037805"/>
              <a:gd name="connsiteX3" fmla="*/ 12218257 w 12219095"/>
              <a:gd name="connsiteY3" fmla="*/ 3037805 h 3037805"/>
              <a:gd name="connsiteX4" fmla="*/ 0 w 12219095"/>
              <a:gd name="connsiteY4" fmla="*/ 3037805 h 3037805"/>
              <a:gd name="connsiteX5" fmla="*/ 0 w 12219095"/>
              <a:gd name="connsiteY5" fmla="*/ 17419 h 3037805"/>
              <a:gd name="connsiteX0" fmla="*/ 0 w 12219095"/>
              <a:gd name="connsiteY0" fmla="*/ 17419 h 3037805"/>
              <a:gd name="connsiteX1" fmla="*/ 6092521 w 12219095"/>
              <a:gd name="connsiteY1" fmla="*/ 2347280 h 3037805"/>
              <a:gd name="connsiteX2" fmla="*/ 12218257 w 12219095"/>
              <a:gd name="connsiteY2" fmla="*/ 0 h 3037805"/>
              <a:gd name="connsiteX3" fmla="*/ 12218257 w 12219095"/>
              <a:gd name="connsiteY3" fmla="*/ 3037805 h 3037805"/>
              <a:gd name="connsiteX4" fmla="*/ 0 w 12219095"/>
              <a:gd name="connsiteY4" fmla="*/ 3037805 h 3037805"/>
              <a:gd name="connsiteX5" fmla="*/ 0 w 12219095"/>
              <a:gd name="connsiteY5" fmla="*/ 17419 h 3037805"/>
              <a:gd name="connsiteX0" fmla="*/ 0 w 12219095"/>
              <a:gd name="connsiteY0" fmla="*/ 17419 h 3037805"/>
              <a:gd name="connsiteX1" fmla="*/ 6109938 w 12219095"/>
              <a:gd name="connsiteY1" fmla="*/ 2234068 h 3037805"/>
              <a:gd name="connsiteX2" fmla="*/ 12218257 w 12219095"/>
              <a:gd name="connsiteY2" fmla="*/ 0 h 3037805"/>
              <a:gd name="connsiteX3" fmla="*/ 12218257 w 12219095"/>
              <a:gd name="connsiteY3" fmla="*/ 3037805 h 3037805"/>
              <a:gd name="connsiteX4" fmla="*/ 0 w 12219095"/>
              <a:gd name="connsiteY4" fmla="*/ 3037805 h 3037805"/>
              <a:gd name="connsiteX5" fmla="*/ 0 w 12219095"/>
              <a:gd name="connsiteY5" fmla="*/ 17419 h 3037805"/>
              <a:gd name="connsiteX0" fmla="*/ 0 w 12219095"/>
              <a:gd name="connsiteY0" fmla="*/ 0 h 3055221"/>
              <a:gd name="connsiteX1" fmla="*/ 6109938 w 12219095"/>
              <a:gd name="connsiteY1" fmla="*/ 2251484 h 3055221"/>
              <a:gd name="connsiteX2" fmla="*/ 12218257 w 12219095"/>
              <a:gd name="connsiteY2" fmla="*/ 17416 h 3055221"/>
              <a:gd name="connsiteX3" fmla="*/ 12218257 w 12219095"/>
              <a:gd name="connsiteY3" fmla="*/ 3055221 h 3055221"/>
              <a:gd name="connsiteX4" fmla="*/ 0 w 12219095"/>
              <a:gd name="connsiteY4" fmla="*/ 3055221 h 3055221"/>
              <a:gd name="connsiteX5" fmla="*/ 0 w 12219095"/>
              <a:gd name="connsiteY5" fmla="*/ 0 h 305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19095" h="3055221">
                <a:moveTo>
                  <a:pt x="0" y="0"/>
                </a:moveTo>
                <a:lnTo>
                  <a:pt x="6109938" y="2251484"/>
                </a:lnTo>
                <a:lnTo>
                  <a:pt x="12218257" y="17416"/>
                </a:lnTo>
                <a:cubicBezTo>
                  <a:pt x="12215354" y="1041629"/>
                  <a:pt x="12221160" y="2031008"/>
                  <a:pt x="12218257" y="3055221"/>
                </a:cubicBezTo>
                <a:lnTo>
                  <a:pt x="0" y="305522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1422045C-CA2E-5E4B-FDCC-C2D6C33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2536" y="3677896"/>
            <a:ext cx="6429153" cy="77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Esityksen</a:t>
            </a:r>
            <a:r>
              <a:rPr lang="en-US" dirty="0"/>
              <a:t> </a:t>
            </a:r>
            <a:r>
              <a:rPr lang="en-US" dirty="0" err="1"/>
              <a:t>alaotsikko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590DB6-7BEA-5550-1ADF-2887B927E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863" y="2799907"/>
            <a:ext cx="9080500" cy="849637"/>
          </a:xfrm>
        </p:spPr>
        <p:txBody>
          <a:bodyPr/>
          <a:lstStyle>
            <a:lvl1pPr algn="ctr">
              <a:defRPr sz="48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ESITYKSEN OTSIKKO</a:t>
            </a:r>
          </a:p>
        </p:txBody>
      </p:sp>
    </p:spTree>
    <p:extLst>
      <p:ext uri="{BB962C8B-B14F-4D97-AF65-F5344CB8AC3E}">
        <p14:creationId xmlns:p14="http://schemas.microsoft.com/office/powerpoint/2010/main" val="408723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kollaas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88BD99-4931-EE10-DE29-BEACE9800B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055" y="3428999"/>
            <a:ext cx="3056653" cy="3434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28478E-B614-219A-E7D1-0D8AC1B77A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056" y="0"/>
            <a:ext cx="6076943" cy="3428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3E3E59-D50A-389D-6B0A-3265D3726624}"/>
              </a:ext>
            </a:extLst>
          </p:cNvPr>
          <p:cNvSpPr/>
          <p:nvPr userDrawn="1"/>
        </p:nvSpPr>
        <p:spPr>
          <a:xfrm>
            <a:off x="9171709" y="3428999"/>
            <a:ext cx="3020291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F9B11A4D-BCCA-0DEE-4F92-7FB90E35EC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48802" y="4328353"/>
            <a:ext cx="2310578" cy="16633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Nosto</a:t>
            </a:r>
            <a:r>
              <a:rPr lang="en-US" dirty="0"/>
              <a:t> lorem ipsum dolor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76D51-6968-9C05-52DC-D9E7105586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210" y="3815147"/>
            <a:ext cx="365299" cy="365299"/>
          </a:xfrm>
          <a:prstGeom prst="rect">
            <a:avLst/>
          </a:prstGeom>
        </p:spPr>
      </p:pic>
      <p:sp>
        <p:nvSpPr>
          <p:cNvPr id="15" name="Title Placeholder 8">
            <a:extLst>
              <a:ext uri="{FF2B5EF4-FFF2-40B4-BE49-F238E27FC236}">
                <a16:creationId xmlns:a16="http://schemas.microsoft.com/office/drawing/2014/main" id="{DC950133-3377-A9DD-9C4E-5F26676D4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BE5ED3F-B06C-D037-1AA8-10C412806C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61942"/>
            <a:ext cx="4649395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9697350-47F9-7868-FF2F-291F4A21AFCC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E086777C-EE54-FDFF-666A-A06F0674F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3692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 ja teks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CC66813B-47EE-FA7B-F508-5B9E5D2343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20290" y="0"/>
            <a:ext cx="3075709" cy="3429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8B410F3-B8CD-D29F-2CB3-BD41BD22DF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429000"/>
            <a:ext cx="6096001" cy="3429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3E3E59-D50A-389D-6B0A-3265D3726624}"/>
              </a:ext>
            </a:extLst>
          </p:cNvPr>
          <p:cNvSpPr/>
          <p:nvPr userDrawn="1"/>
        </p:nvSpPr>
        <p:spPr>
          <a:xfrm>
            <a:off x="-1" y="0"/>
            <a:ext cx="3020291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76D51-6968-9C05-52DC-D9E710558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89" y="413856"/>
            <a:ext cx="365299" cy="365299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02D1A64-A0DC-3C94-8D9D-DB3D239CD05A}"/>
              </a:ext>
            </a:extLst>
          </p:cNvPr>
          <p:cNvSpPr txBox="1">
            <a:spLocks/>
          </p:cNvSpPr>
          <p:nvPr userDrawn="1"/>
        </p:nvSpPr>
        <p:spPr>
          <a:xfrm>
            <a:off x="7522354" y="6224254"/>
            <a:ext cx="24806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pic>
        <p:nvPicPr>
          <p:cNvPr id="13" name="Picture 12" descr="A picture containing text, balloon, aircraft&#10;&#10;Description automatically generated">
            <a:extLst>
              <a:ext uri="{FF2B5EF4-FFF2-40B4-BE49-F238E27FC236}">
                <a16:creationId xmlns:a16="http://schemas.microsoft.com/office/drawing/2014/main" id="{8995C82E-AAE7-C309-4734-887058D996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121" y="6026329"/>
            <a:ext cx="704244" cy="704244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70EE1A5E-A2E8-4A51-7D62-07436B09B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180" y="422732"/>
            <a:ext cx="4650932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78A146-99AD-5638-92D2-B04996481D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1297" y="1767360"/>
            <a:ext cx="4637069" cy="46727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F40ADBD-074C-AB3F-8DDB-7AE1A3FE66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1299" y="2313071"/>
            <a:ext cx="4637068" cy="162333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729D815F-042F-3697-9EAA-5083E3A0F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B76B6A61-C8AC-1A7E-9046-A2B466C72D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6707" y="913852"/>
            <a:ext cx="2310578" cy="16633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Nosto</a:t>
            </a:r>
            <a:r>
              <a:rPr lang="en-US" dirty="0"/>
              <a:t> lorem ipsum dolor </a:t>
            </a:r>
          </a:p>
        </p:txBody>
      </p:sp>
    </p:spTree>
    <p:extLst>
      <p:ext uri="{BB962C8B-B14F-4D97-AF65-F5344CB8AC3E}">
        <p14:creationId xmlns:p14="http://schemas.microsoft.com/office/powerpoint/2010/main" val="2349917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 ja teks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CC66813B-47EE-FA7B-F508-5B9E5D2343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20290" y="0"/>
            <a:ext cx="3075709" cy="3429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8B410F3-B8CD-D29F-2CB3-BD41BD22DF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429000"/>
            <a:ext cx="6096001" cy="3429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3E3E59-D50A-389D-6B0A-3265D3726624}"/>
              </a:ext>
            </a:extLst>
          </p:cNvPr>
          <p:cNvSpPr/>
          <p:nvPr userDrawn="1"/>
        </p:nvSpPr>
        <p:spPr>
          <a:xfrm>
            <a:off x="-1" y="0"/>
            <a:ext cx="3020291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76D51-6968-9C05-52DC-D9E710558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89" y="413856"/>
            <a:ext cx="365299" cy="365299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02D1A64-A0DC-3C94-8D9D-DB3D239CD05A}"/>
              </a:ext>
            </a:extLst>
          </p:cNvPr>
          <p:cNvSpPr txBox="1">
            <a:spLocks/>
          </p:cNvSpPr>
          <p:nvPr userDrawn="1"/>
        </p:nvSpPr>
        <p:spPr>
          <a:xfrm>
            <a:off x="7522354" y="6224254"/>
            <a:ext cx="24806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pic>
        <p:nvPicPr>
          <p:cNvPr id="13" name="Picture 12" descr="A picture containing text, balloon, aircraft&#10;&#10;Description automatically generated">
            <a:extLst>
              <a:ext uri="{FF2B5EF4-FFF2-40B4-BE49-F238E27FC236}">
                <a16:creationId xmlns:a16="http://schemas.microsoft.com/office/drawing/2014/main" id="{8995C82E-AAE7-C309-4734-887058D996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121" y="6026329"/>
            <a:ext cx="704244" cy="704244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70EE1A5E-A2E8-4A51-7D62-07436B09B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180" y="422732"/>
            <a:ext cx="4650932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78A146-99AD-5638-92D2-B04996481D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1297" y="1767360"/>
            <a:ext cx="4637069" cy="46727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F40ADBD-074C-AB3F-8DDB-7AE1A3FE66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1299" y="2313071"/>
            <a:ext cx="4637068" cy="162333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729D815F-042F-3697-9EAA-5083E3A0F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B76B6A61-C8AC-1A7E-9046-A2B466C72D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6707" y="913852"/>
            <a:ext cx="2310578" cy="16633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Nosto</a:t>
            </a:r>
            <a:r>
              <a:rPr lang="en-US" dirty="0"/>
              <a:t> lorem ipsum dolor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B72866-1A90-B5FE-0377-ECF306E2EA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3428999"/>
            <a:ext cx="6096002" cy="3429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022A57-E4D1-4803-F3E5-FA57E3BB9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0289" y="-1"/>
            <a:ext cx="307571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04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 ja teks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CC66813B-47EE-FA7B-F508-5B9E5D2343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20290" y="0"/>
            <a:ext cx="3075709" cy="3429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8B410F3-B8CD-D29F-2CB3-BD41BD22DF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429000"/>
            <a:ext cx="6096001" cy="3429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3E3E59-D50A-389D-6B0A-3265D3726624}"/>
              </a:ext>
            </a:extLst>
          </p:cNvPr>
          <p:cNvSpPr/>
          <p:nvPr userDrawn="1"/>
        </p:nvSpPr>
        <p:spPr>
          <a:xfrm>
            <a:off x="-1" y="0"/>
            <a:ext cx="3020291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76D51-6968-9C05-52DC-D9E710558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89" y="413856"/>
            <a:ext cx="365299" cy="365299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02D1A64-A0DC-3C94-8D9D-DB3D239CD05A}"/>
              </a:ext>
            </a:extLst>
          </p:cNvPr>
          <p:cNvSpPr txBox="1">
            <a:spLocks/>
          </p:cNvSpPr>
          <p:nvPr userDrawn="1"/>
        </p:nvSpPr>
        <p:spPr>
          <a:xfrm>
            <a:off x="7522354" y="6224254"/>
            <a:ext cx="24806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pic>
        <p:nvPicPr>
          <p:cNvPr id="13" name="Picture 12" descr="A picture containing text, balloon, aircraft&#10;&#10;Description automatically generated">
            <a:extLst>
              <a:ext uri="{FF2B5EF4-FFF2-40B4-BE49-F238E27FC236}">
                <a16:creationId xmlns:a16="http://schemas.microsoft.com/office/drawing/2014/main" id="{8995C82E-AAE7-C309-4734-887058D996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121" y="6026329"/>
            <a:ext cx="704244" cy="704244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70EE1A5E-A2E8-4A51-7D62-07436B09B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180" y="422732"/>
            <a:ext cx="4650932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78A146-99AD-5638-92D2-B04996481D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1297" y="1767360"/>
            <a:ext cx="4637069" cy="46727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F40ADBD-074C-AB3F-8DDB-7AE1A3FE66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1299" y="2313071"/>
            <a:ext cx="4637068" cy="162333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729D815F-042F-3697-9EAA-5083E3A0F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B76B6A61-C8AC-1A7E-9046-A2B466C72D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6707" y="913852"/>
            <a:ext cx="2310578" cy="16633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Nosto</a:t>
            </a:r>
            <a:r>
              <a:rPr lang="en-US" dirty="0"/>
              <a:t> lorem ipsum dolor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022A57-E4D1-4803-F3E5-FA57E3BB9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0289" y="-1"/>
            <a:ext cx="3075710" cy="3428999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B63CAB9A-957E-BB4B-29A5-DC805CAE2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3428999"/>
            <a:ext cx="6096002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59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, listaus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A0BC69CC-2C41-8DF6-3FFF-9E19080F00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16292" y="0"/>
            <a:ext cx="3075708" cy="6858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A0FA99-2534-FCB8-E8BC-514E00006949}"/>
              </a:ext>
            </a:extLst>
          </p:cNvPr>
          <p:cNvSpPr/>
          <p:nvPr userDrawn="1"/>
        </p:nvSpPr>
        <p:spPr>
          <a:xfrm>
            <a:off x="6096000" y="-1"/>
            <a:ext cx="302029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Placeholder 8">
            <a:extLst>
              <a:ext uri="{FF2B5EF4-FFF2-40B4-BE49-F238E27FC236}">
                <a16:creationId xmlns:a16="http://schemas.microsoft.com/office/drawing/2014/main" id="{411392B8-A4B8-C5B2-5221-47E38BEEA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329B8B4-806F-2534-EF5B-16C2922A62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8015" y="1765414"/>
            <a:ext cx="4649396" cy="46727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138A599-7532-D8AD-5FDE-4DC798B051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2311125"/>
            <a:ext cx="4649395" cy="162333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2A06922E-5E79-5B8A-DD18-2517B63B0095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36A24FE-44C7-0959-F0F7-C9BF7A403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5603E35-7AC0-E213-6419-71ABBC375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9943" y="1680756"/>
            <a:ext cx="2377440" cy="61587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Listauksen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tai </a:t>
            </a:r>
            <a:r>
              <a:rPr lang="en-US" dirty="0" err="1"/>
              <a:t>nosto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5B65DDE-A2DE-BDFA-4A31-7FBF696B32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4119" y="2480370"/>
            <a:ext cx="2377440" cy="3452595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US" dirty="0" err="1"/>
              <a:t>Listaus</a:t>
            </a:r>
            <a:r>
              <a:rPr lang="en-US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15520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, listaus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A9B7322-BDDF-C0FC-0C14-734FD55A8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6291" y="-3061"/>
            <a:ext cx="3075709" cy="69023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A0FA99-2534-FCB8-E8BC-514E00006949}"/>
              </a:ext>
            </a:extLst>
          </p:cNvPr>
          <p:cNvSpPr/>
          <p:nvPr userDrawn="1"/>
        </p:nvSpPr>
        <p:spPr>
          <a:xfrm>
            <a:off x="6096000" y="-1"/>
            <a:ext cx="302029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Placeholder 8">
            <a:extLst>
              <a:ext uri="{FF2B5EF4-FFF2-40B4-BE49-F238E27FC236}">
                <a16:creationId xmlns:a16="http://schemas.microsoft.com/office/drawing/2014/main" id="{411392B8-A4B8-C5B2-5221-47E38BEEA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329B8B4-806F-2534-EF5B-16C2922A62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8015" y="1765414"/>
            <a:ext cx="4649396" cy="46727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138A599-7532-D8AD-5FDE-4DC798B051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2311125"/>
            <a:ext cx="4649395" cy="162333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2A06922E-5E79-5B8A-DD18-2517B63B0095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36A24FE-44C7-0959-F0F7-C9BF7A403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5603E35-7AC0-E213-6419-71ABBC375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9943" y="1680756"/>
            <a:ext cx="2377440" cy="61587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Listauksen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tai </a:t>
            </a:r>
            <a:r>
              <a:rPr lang="en-US" dirty="0" err="1"/>
              <a:t>nosto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5B65DDE-A2DE-BDFA-4A31-7FBF696B32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4119" y="2480370"/>
            <a:ext cx="2377440" cy="3452595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US" dirty="0" err="1"/>
              <a:t>Listaus</a:t>
            </a:r>
            <a:r>
              <a:rPr lang="en-US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220363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, listaus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9B7322-BDDF-C0FC-0C14-734FD55A8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6291" y="0"/>
            <a:ext cx="3075709" cy="69023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A0FA99-2534-FCB8-E8BC-514E00006949}"/>
              </a:ext>
            </a:extLst>
          </p:cNvPr>
          <p:cNvSpPr/>
          <p:nvPr userDrawn="1"/>
        </p:nvSpPr>
        <p:spPr>
          <a:xfrm>
            <a:off x="6096000" y="-1"/>
            <a:ext cx="302029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Placeholder 8">
            <a:extLst>
              <a:ext uri="{FF2B5EF4-FFF2-40B4-BE49-F238E27FC236}">
                <a16:creationId xmlns:a16="http://schemas.microsoft.com/office/drawing/2014/main" id="{411392B8-A4B8-C5B2-5221-47E38BEEA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329B8B4-806F-2534-EF5B-16C2922A62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8015" y="1765414"/>
            <a:ext cx="4649396" cy="46727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138A599-7532-D8AD-5FDE-4DC798B051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2311125"/>
            <a:ext cx="4649395" cy="162333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2A06922E-5E79-5B8A-DD18-2517B63B0095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36A24FE-44C7-0959-F0F7-C9BF7A403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5603E35-7AC0-E213-6419-71ABBC375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9943" y="1680756"/>
            <a:ext cx="2377440" cy="61587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Listauksen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tai </a:t>
            </a:r>
            <a:r>
              <a:rPr lang="en-US" dirty="0" err="1"/>
              <a:t>nosto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5B65DDE-A2DE-BDFA-4A31-7FBF696B32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4119" y="2480370"/>
            <a:ext cx="2377440" cy="3452595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US" dirty="0" err="1"/>
              <a:t>Listaus</a:t>
            </a:r>
            <a:r>
              <a:rPr lang="en-US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46497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alstat ja vaaka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A0BC69CC-2C41-8DF6-3FFF-9E19080F00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4184074"/>
            <a:ext cx="6095999" cy="2673926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7CA025-C922-AFBC-25F0-94DCA945932E}"/>
              </a:ext>
            </a:extLst>
          </p:cNvPr>
          <p:cNvSpPr/>
          <p:nvPr userDrawn="1"/>
        </p:nvSpPr>
        <p:spPr>
          <a:xfrm>
            <a:off x="1" y="4184072"/>
            <a:ext cx="6096000" cy="26739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126544-42A0-2458-5104-F9D4A5C62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59FA74-AA82-B780-49AD-A144DCEA7D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94" y="4570112"/>
            <a:ext cx="365299" cy="365299"/>
          </a:xfrm>
          <a:prstGeom prst="rect">
            <a:avLst/>
          </a:prstGeom>
        </p:spPr>
      </p:pic>
      <p:sp>
        <p:nvSpPr>
          <p:cNvPr id="13" name="Title Placeholder 8">
            <a:extLst>
              <a:ext uri="{FF2B5EF4-FFF2-40B4-BE49-F238E27FC236}">
                <a16:creationId xmlns:a16="http://schemas.microsoft.com/office/drawing/2014/main" id="{59A59DF7-DAD6-9C42-6366-BDA8487BC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1" y="387292"/>
            <a:ext cx="10699409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8CEED20-93F5-D955-279D-B652D019C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26423"/>
            <a:ext cx="5253305" cy="141590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EDC99CC-22BA-33AA-52CE-7C2656F062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73150" y="1726423"/>
            <a:ext cx="5201041" cy="141590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8DA323F-7A88-6300-2CD7-6F9E914D1136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2CF29FBD-5DEA-6D61-AA57-7038A95C1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04A97134-471C-3FEB-860C-F2B3D7E0E4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857" y="5153889"/>
            <a:ext cx="4948197" cy="741228"/>
          </a:xfrm>
          <a:prstGeom prst="rect">
            <a:avLst/>
          </a:prstGeom>
        </p:spPr>
        <p:txBody>
          <a:bodyPr/>
          <a:lstStyle>
            <a:lvl1pPr>
              <a:lnSpc>
                <a:spcPct val="300000"/>
              </a:lnSpc>
              <a:spcBef>
                <a:spcPts val="160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Nosto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751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alstat ja vaaka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, posing, crowd&#10;&#10;Description automatically generated">
            <a:extLst>
              <a:ext uri="{FF2B5EF4-FFF2-40B4-BE49-F238E27FC236}">
                <a16:creationId xmlns:a16="http://schemas.microsoft.com/office/drawing/2014/main" id="{CBB57594-E23B-5373-942B-2F96B94F8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4184070"/>
            <a:ext cx="6096001" cy="26739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7CA025-C922-AFBC-25F0-94DCA945932E}"/>
              </a:ext>
            </a:extLst>
          </p:cNvPr>
          <p:cNvSpPr/>
          <p:nvPr userDrawn="1"/>
        </p:nvSpPr>
        <p:spPr>
          <a:xfrm>
            <a:off x="1" y="4184072"/>
            <a:ext cx="6096000" cy="26739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126544-42A0-2458-5104-F9D4A5C62C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59FA74-AA82-B780-49AD-A144DCEA7D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94" y="4570112"/>
            <a:ext cx="365299" cy="365299"/>
          </a:xfrm>
          <a:prstGeom prst="rect">
            <a:avLst/>
          </a:prstGeom>
        </p:spPr>
      </p:pic>
      <p:sp>
        <p:nvSpPr>
          <p:cNvPr id="13" name="Title Placeholder 8">
            <a:extLst>
              <a:ext uri="{FF2B5EF4-FFF2-40B4-BE49-F238E27FC236}">
                <a16:creationId xmlns:a16="http://schemas.microsoft.com/office/drawing/2014/main" id="{59A59DF7-DAD6-9C42-6366-BDA8487BC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2" y="387292"/>
            <a:ext cx="7696586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8CEED20-93F5-D955-279D-B652D019C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26424"/>
            <a:ext cx="5253305" cy="141590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EDC99CC-22BA-33AA-52CE-7C2656F062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73150" y="1726423"/>
            <a:ext cx="5201041" cy="141590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8DA323F-7A88-6300-2CD7-6F9E914D1136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2CF29FBD-5DEA-6D61-AA57-7038A95C1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04A97134-471C-3FEB-860C-F2B3D7E0E4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857" y="5153889"/>
            <a:ext cx="4948197" cy="74122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Nosto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296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alstat ja vaaka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B57594-E23B-5373-942B-2F96B94F8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4184070"/>
            <a:ext cx="6096001" cy="26739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7CA025-C922-AFBC-25F0-94DCA945932E}"/>
              </a:ext>
            </a:extLst>
          </p:cNvPr>
          <p:cNvSpPr/>
          <p:nvPr userDrawn="1"/>
        </p:nvSpPr>
        <p:spPr>
          <a:xfrm>
            <a:off x="1" y="4184072"/>
            <a:ext cx="6096000" cy="26739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126544-42A0-2458-5104-F9D4A5C62C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59FA74-AA82-B780-49AD-A144DCEA7D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94" y="4570112"/>
            <a:ext cx="365299" cy="365299"/>
          </a:xfrm>
          <a:prstGeom prst="rect">
            <a:avLst/>
          </a:prstGeom>
        </p:spPr>
      </p:pic>
      <p:sp>
        <p:nvSpPr>
          <p:cNvPr id="13" name="Title Placeholder 8">
            <a:extLst>
              <a:ext uri="{FF2B5EF4-FFF2-40B4-BE49-F238E27FC236}">
                <a16:creationId xmlns:a16="http://schemas.microsoft.com/office/drawing/2014/main" id="{59A59DF7-DAD6-9C42-6366-BDA8487BC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2" y="387292"/>
            <a:ext cx="7696586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8CEED20-93F5-D955-279D-B652D019C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26424"/>
            <a:ext cx="5253305" cy="141590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EDC99CC-22BA-33AA-52CE-7C2656F062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73150" y="1726423"/>
            <a:ext cx="5201041" cy="141590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8DA323F-7A88-6300-2CD7-6F9E914D1136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2CF29FBD-5DEA-6D61-AA57-7038A95C1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04A97134-471C-3FEB-860C-F2B3D7E0E4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857" y="5153889"/>
            <a:ext cx="4948197" cy="74122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Nosto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110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616A4-B40D-E3EC-4CCA-5EC333EE2EF1}"/>
              </a:ext>
            </a:extLst>
          </p:cNvPr>
          <p:cNvSpPr/>
          <p:nvPr userDrawn="1"/>
        </p:nvSpPr>
        <p:spPr>
          <a:xfrm>
            <a:off x="1695" y="0"/>
            <a:ext cx="122174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C55207A7-ADAF-5E79-D7CD-274E93EED6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218988" cy="6858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1422045C-CA2E-5E4B-FDCC-C2D6C33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2536" y="3677896"/>
            <a:ext cx="6429153" cy="77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Alaotsikko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590DB6-7BEA-5550-1ADF-2887B927E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863" y="2799907"/>
            <a:ext cx="9080500" cy="1160391"/>
          </a:xfrm>
        </p:spPr>
        <p:txBody>
          <a:bodyPr anchor="ctr"/>
          <a:lstStyle>
            <a:lvl1pPr algn="ctr">
              <a:defRPr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VÄLIOTSIKKO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AAE2A-DB66-CF81-C7C2-F15B657B57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84394C-2B40-66E0-D2ED-62B3004D0497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B4A6C-519F-D045-D119-5263A13A1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615458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kentät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B66FF01-D0D2-891C-25EB-7B8B4B1C04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61219" y="0"/>
            <a:ext cx="3830779" cy="6858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26" name="Title Placeholder 8">
            <a:extLst>
              <a:ext uri="{FF2B5EF4-FFF2-40B4-BE49-F238E27FC236}">
                <a16:creationId xmlns:a16="http://schemas.microsoft.com/office/drawing/2014/main" id="{0ABDD9C9-9A0A-752B-61C6-FAFB5F4C6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2" y="387292"/>
            <a:ext cx="6944693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2B95FC29-8623-0E3C-88C6-ACBAA679B9E1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0946FBA-25AA-1752-ADAF-A6A7F250E7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67" y="1649282"/>
            <a:ext cx="365299" cy="3652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8EEA0A5-A3B8-ED17-652B-04E6A0CABB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890" y="1649282"/>
            <a:ext cx="365299" cy="3652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D8F709-8151-F129-CD2C-9F02735420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67" y="3907569"/>
            <a:ext cx="365299" cy="3652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07929C-5149-A092-CC95-0BF8305D60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890" y="3907569"/>
            <a:ext cx="365299" cy="365299"/>
          </a:xfrm>
          <a:prstGeom prst="rect">
            <a:avLst/>
          </a:prstGeom>
        </p:spPr>
      </p:pic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97A17B95-BCF5-B1AC-44F8-C222F945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1029" y="1699648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6AD94E92-220B-A78E-3B8C-DC177884E5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7443" y="2071874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4F32F32D-7342-CA4E-3D11-98336D2A6A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93308" y="1699648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5760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BBCC2045-160D-8B6F-97C6-9D359084F3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029" y="3967927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350D9287-FA83-239E-1F42-A74522F6A46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93308" y="3967927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3020D2CC-5DE6-324E-30CC-6497DAC5BB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82634" y="2071874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76F9490A-D503-A72F-E838-8CDD88D535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7443" y="4347717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DF2353A7-9F53-3BAA-8F91-15899157246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82634" y="4347717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E7906825-77CB-AFE1-06D0-324BA0F27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32201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kentät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862536BD-2E3E-ABE8-AAAE-2DC23A387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4954" y="1"/>
            <a:ext cx="3817044" cy="6858000"/>
          </a:xfrm>
          <a:prstGeom prst="rect">
            <a:avLst/>
          </a:prstGeom>
        </p:spPr>
      </p:pic>
      <p:sp>
        <p:nvSpPr>
          <p:cNvPr id="26" name="Title Placeholder 8">
            <a:extLst>
              <a:ext uri="{FF2B5EF4-FFF2-40B4-BE49-F238E27FC236}">
                <a16:creationId xmlns:a16="http://schemas.microsoft.com/office/drawing/2014/main" id="{0ABDD9C9-9A0A-752B-61C6-FAFB5F4C6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2" y="387292"/>
            <a:ext cx="6944693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2B95FC29-8623-0E3C-88C6-ACBAA679B9E1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0946FBA-25AA-1752-ADAF-A6A7F250E7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67" y="1649282"/>
            <a:ext cx="365299" cy="3652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8EEA0A5-A3B8-ED17-652B-04E6A0CABB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890" y="1649282"/>
            <a:ext cx="365299" cy="3652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D8F709-8151-F129-CD2C-9F02735420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67" y="3907569"/>
            <a:ext cx="365299" cy="3652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07929C-5149-A092-CC95-0BF8305D60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890" y="3907569"/>
            <a:ext cx="365299" cy="365299"/>
          </a:xfrm>
          <a:prstGeom prst="rect">
            <a:avLst/>
          </a:prstGeom>
        </p:spPr>
      </p:pic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97A17B95-BCF5-B1AC-44F8-C222F945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1029" y="1699648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6AD94E92-220B-A78E-3B8C-DC177884E5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7443" y="2071874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4F32F32D-7342-CA4E-3D11-98336D2A6A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93308" y="1699648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5760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BBCC2045-160D-8B6F-97C6-9D359084F3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029" y="3967927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350D9287-FA83-239E-1F42-A74522F6A46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93308" y="3967927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3020D2CC-5DE6-324E-30CC-6497DAC5BB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82634" y="2071874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76F9490A-D503-A72F-E838-8CDD88D535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7443" y="4347717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DF2353A7-9F53-3BAA-8F91-15899157246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82634" y="4347717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E7906825-77CB-AFE1-06D0-324BA0F27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2633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kentät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2536BD-2E3E-ABE8-AAAE-2DC23A387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4954" y="1"/>
            <a:ext cx="3817044" cy="6858000"/>
          </a:xfrm>
          <a:prstGeom prst="rect">
            <a:avLst/>
          </a:prstGeom>
        </p:spPr>
      </p:pic>
      <p:sp>
        <p:nvSpPr>
          <p:cNvPr id="26" name="Title Placeholder 8">
            <a:extLst>
              <a:ext uri="{FF2B5EF4-FFF2-40B4-BE49-F238E27FC236}">
                <a16:creationId xmlns:a16="http://schemas.microsoft.com/office/drawing/2014/main" id="{0ABDD9C9-9A0A-752B-61C6-FAFB5F4C6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2" y="387292"/>
            <a:ext cx="6944693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2B95FC29-8623-0E3C-88C6-ACBAA679B9E1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0946FBA-25AA-1752-ADAF-A6A7F250E7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67" y="1649282"/>
            <a:ext cx="365299" cy="3652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8EEA0A5-A3B8-ED17-652B-04E6A0CABB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890" y="1649282"/>
            <a:ext cx="365299" cy="3652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D8F709-8151-F129-CD2C-9F02735420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67" y="3907569"/>
            <a:ext cx="365299" cy="3652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07929C-5149-A092-CC95-0BF8305D60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890" y="3907569"/>
            <a:ext cx="365299" cy="365299"/>
          </a:xfrm>
          <a:prstGeom prst="rect">
            <a:avLst/>
          </a:prstGeom>
        </p:spPr>
      </p:pic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97A17B95-BCF5-B1AC-44F8-C222F945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1029" y="1699648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6AD94E92-220B-A78E-3B8C-DC177884E5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7443" y="2071874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4F32F32D-7342-CA4E-3D11-98336D2A6A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93308" y="1699648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5760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BBCC2045-160D-8B6F-97C6-9D359084F3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029" y="3967927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350D9287-FA83-239E-1F42-A74522F6A46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93308" y="3967927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3020D2CC-5DE6-324E-30CC-6497DAC5BB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82634" y="2071874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76F9490A-D503-A72F-E838-8CDD88D535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7443" y="4347717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DF2353A7-9F53-3BAA-8F91-15899157246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82634" y="4347717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E7906825-77CB-AFE1-06D0-324BA0F27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3927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teksti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1D368E-3FF5-913F-EF76-6B8A4C25D79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E53BD2-2A78-2666-4DE1-CE57F3E34F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121400" cy="6858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kuva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F5BC13-91F9-072F-E9FD-31C16DB291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008410E-051E-4F54-02D3-89537FECAA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016" y="2013093"/>
            <a:ext cx="4649395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90F5FF9-5A19-E9C9-CBA8-C32B8D3EB4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8016" y="4245835"/>
            <a:ext cx="4649395" cy="1687131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bg2"/>
              </a:buClr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Listaus</a:t>
            </a:r>
            <a:r>
              <a:rPr lang="en-US" dirty="0"/>
              <a:t> 1</a:t>
            </a:r>
          </a:p>
        </p:txBody>
      </p:sp>
      <p:sp>
        <p:nvSpPr>
          <p:cNvPr id="15" name="Title Placeholder 8">
            <a:extLst>
              <a:ext uri="{FF2B5EF4-FFF2-40B4-BE49-F238E27FC236}">
                <a16:creationId xmlns:a16="http://schemas.microsoft.com/office/drawing/2014/main" id="{0C7B9E89-861B-C065-5342-EF77CEC4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62F8EC8-E3EA-0D22-8D30-E14D9E6B791A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C82E305-7365-C996-5AF9-3693650F9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586505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teksti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4BA150-B1C6-1C3E-255B-B431CCC2B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158" y="-379"/>
            <a:ext cx="6098842" cy="68615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1D368E-3FF5-913F-EF76-6B8A4C25D79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F5BC13-91F9-072F-E9FD-31C16DB291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008410E-051E-4F54-02D3-89537FECAA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016" y="2013093"/>
            <a:ext cx="4649395" cy="162333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90F5FF9-5A19-E9C9-CBA8-C32B8D3EB4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8016" y="3700124"/>
            <a:ext cx="4649395" cy="1687131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bg2"/>
              </a:buClr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Listaus</a:t>
            </a:r>
            <a:r>
              <a:rPr lang="en-US" dirty="0"/>
              <a:t> 1</a:t>
            </a:r>
          </a:p>
        </p:txBody>
      </p:sp>
      <p:sp>
        <p:nvSpPr>
          <p:cNvPr id="15" name="Title Placeholder 8">
            <a:extLst>
              <a:ext uri="{FF2B5EF4-FFF2-40B4-BE49-F238E27FC236}">
                <a16:creationId xmlns:a16="http://schemas.microsoft.com/office/drawing/2014/main" id="{0C7B9E89-861B-C065-5342-EF77CEC4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62F8EC8-E3EA-0D22-8D30-E14D9E6B791A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C82E305-7365-C996-5AF9-3693650F9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913534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teksti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6D24E85A-CCFD-73C1-CFB0-C4FE969C0D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093159" y="0"/>
            <a:ext cx="609884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1D368E-3FF5-913F-EF76-6B8A4C25D796}"/>
              </a:ext>
            </a:extLst>
          </p:cNvPr>
          <p:cNvSpPr/>
          <p:nvPr userDrawn="1"/>
        </p:nvSpPr>
        <p:spPr>
          <a:xfrm>
            <a:off x="0" y="0"/>
            <a:ext cx="609315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F5BC13-91F9-072F-E9FD-31C16DB291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008410E-051E-4F54-02D3-89537FECAA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016" y="2013093"/>
            <a:ext cx="4649395" cy="162333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90F5FF9-5A19-E9C9-CBA8-C32B8D3EB4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8016" y="3700124"/>
            <a:ext cx="4649395" cy="1687131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bg2"/>
              </a:buClr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Listaus</a:t>
            </a:r>
            <a:r>
              <a:rPr lang="en-US" dirty="0"/>
              <a:t> 1</a:t>
            </a:r>
          </a:p>
        </p:txBody>
      </p:sp>
      <p:sp>
        <p:nvSpPr>
          <p:cNvPr id="15" name="Title Placeholder 8">
            <a:extLst>
              <a:ext uri="{FF2B5EF4-FFF2-40B4-BE49-F238E27FC236}">
                <a16:creationId xmlns:a16="http://schemas.microsoft.com/office/drawing/2014/main" id="{0C7B9E89-861B-C065-5342-EF77CEC4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62F8EC8-E3EA-0D22-8D30-E14D9E6B791A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C82E305-7365-C996-5AF9-3693650F9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06709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616A4-B40D-E3EC-4CCA-5EC333EE2EF1}"/>
              </a:ext>
            </a:extLst>
          </p:cNvPr>
          <p:cNvSpPr/>
          <p:nvPr userDrawn="1"/>
        </p:nvSpPr>
        <p:spPr>
          <a:xfrm>
            <a:off x="1695" y="0"/>
            <a:ext cx="122174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504E8-448A-8B3D-0864-B208E2B779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1184" y="932819"/>
            <a:ext cx="1689632" cy="16896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376872-47DE-B863-A785-C413E80001E4}"/>
              </a:ext>
            </a:extLst>
          </p:cNvPr>
          <p:cNvSpPr/>
          <p:nvPr userDrawn="1"/>
        </p:nvSpPr>
        <p:spPr>
          <a:xfrm>
            <a:off x="0" y="3802779"/>
            <a:ext cx="12219095" cy="3055221"/>
          </a:xfrm>
          <a:custGeom>
            <a:avLst/>
            <a:gdLst>
              <a:gd name="connsiteX0" fmla="*/ 0 w 12531766"/>
              <a:gd name="connsiteY0" fmla="*/ 0 h 3107473"/>
              <a:gd name="connsiteX1" fmla="*/ 12531766 w 12531766"/>
              <a:gd name="connsiteY1" fmla="*/ 0 h 3107473"/>
              <a:gd name="connsiteX2" fmla="*/ 12531766 w 12531766"/>
              <a:gd name="connsiteY2" fmla="*/ 3107473 h 3107473"/>
              <a:gd name="connsiteX3" fmla="*/ 0 w 12531766"/>
              <a:gd name="connsiteY3" fmla="*/ 3107473 h 3107473"/>
              <a:gd name="connsiteX4" fmla="*/ 0 w 12531766"/>
              <a:gd name="connsiteY4" fmla="*/ 0 h 3107473"/>
              <a:gd name="connsiteX0" fmla="*/ 0 w 12531766"/>
              <a:gd name="connsiteY0" fmla="*/ 0 h 3107473"/>
              <a:gd name="connsiteX1" fmla="*/ 6093796 w 12531766"/>
              <a:gd name="connsiteY1" fmla="*/ 7434 h 3107473"/>
              <a:gd name="connsiteX2" fmla="*/ 12531766 w 12531766"/>
              <a:gd name="connsiteY2" fmla="*/ 0 h 3107473"/>
              <a:gd name="connsiteX3" fmla="*/ 12531766 w 12531766"/>
              <a:gd name="connsiteY3" fmla="*/ 3107473 h 3107473"/>
              <a:gd name="connsiteX4" fmla="*/ 0 w 12531766"/>
              <a:gd name="connsiteY4" fmla="*/ 3107473 h 3107473"/>
              <a:gd name="connsiteX5" fmla="*/ 0 w 12531766"/>
              <a:gd name="connsiteY5" fmla="*/ 0 h 3107473"/>
              <a:gd name="connsiteX0" fmla="*/ 0 w 12531766"/>
              <a:gd name="connsiteY0" fmla="*/ 0 h 3107473"/>
              <a:gd name="connsiteX1" fmla="*/ 6078927 w 12531766"/>
              <a:gd name="connsiteY1" fmla="*/ 2044390 h 3107473"/>
              <a:gd name="connsiteX2" fmla="*/ 12531766 w 12531766"/>
              <a:gd name="connsiteY2" fmla="*/ 0 h 3107473"/>
              <a:gd name="connsiteX3" fmla="*/ 12531766 w 12531766"/>
              <a:gd name="connsiteY3" fmla="*/ 3107473 h 3107473"/>
              <a:gd name="connsiteX4" fmla="*/ 0 w 12531766"/>
              <a:gd name="connsiteY4" fmla="*/ 3107473 h 3107473"/>
              <a:gd name="connsiteX5" fmla="*/ 0 w 12531766"/>
              <a:gd name="connsiteY5" fmla="*/ 0 h 3107473"/>
              <a:gd name="connsiteX0" fmla="*/ 0 w 12531766"/>
              <a:gd name="connsiteY0" fmla="*/ 0 h 3107473"/>
              <a:gd name="connsiteX1" fmla="*/ 6071493 w 12531766"/>
              <a:gd name="connsiteY1" fmla="*/ 2542478 h 3107473"/>
              <a:gd name="connsiteX2" fmla="*/ 12531766 w 12531766"/>
              <a:gd name="connsiteY2" fmla="*/ 0 h 3107473"/>
              <a:gd name="connsiteX3" fmla="*/ 12531766 w 12531766"/>
              <a:gd name="connsiteY3" fmla="*/ 3107473 h 3107473"/>
              <a:gd name="connsiteX4" fmla="*/ 0 w 12531766"/>
              <a:gd name="connsiteY4" fmla="*/ 3107473 h 3107473"/>
              <a:gd name="connsiteX5" fmla="*/ 0 w 12531766"/>
              <a:gd name="connsiteY5" fmla="*/ 0 h 3107473"/>
              <a:gd name="connsiteX0" fmla="*/ 0 w 12531766"/>
              <a:gd name="connsiteY0" fmla="*/ 0 h 3107473"/>
              <a:gd name="connsiteX1" fmla="*/ 6101230 w 12531766"/>
              <a:gd name="connsiteY1" fmla="*/ 2207942 h 3107473"/>
              <a:gd name="connsiteX2" fmla="*/ 12531766 w 12531766"/>
              <a:gd name="connsiteY2" fmla="*/ 0 h 3107473"/>
              <a:gd name="connsiteX3" fmla="*/ 12531766 w 12531766"/>
              <a:gd name="connsiteY3" fmla="*/ 3107473 h 3107473"/>
              <a:gd name="connsiteX4" fmla="*/ 0 w 12531766"/>
              <a:gd name="connsiteY4" fmla="*/ 3107473 h 3107473"/>
              <a:gd name="connsiteX5" fmla="*/ 0 w 12531766"/>
              <a:gd name="connsiteY5" fmla="*/ 0 h 3107473"/>
              <a:gd name="connsiteX0" fmla="*/ 0 w 12531766"/>
              <a:gd name="connsiteY0" fmla="*/ 0 h 3107473"/>
              <a:gd name="connsiteX1" fmla="*/ 6101230 w 12531766"/>
              <a:gd name="connsiteY1" fmla="*/ 2207942 h 3107473"/>
              <a:gd name="connsiteX2" fmla="*/ 12183423 w 12531766"/>
              <a:gd name="connsiteY2" fmla="*/ 8708 h 3107473"/>
              <a:gd name="connsiteX3" fmla="*/ 12531766 w 12531766"/>
              <a:gd name="connsiteY3" fmla="*/ 3107473 h 3107473"/>
              <a:gd name="connsiteX4" fmla="*/ 0 w 12531766"/>
              <a:gd name="connsiteY4" fmla="*/ 3107473 h 3107473"/>
              <a:gd name="connsiteX5" fmla="*/ 0 w 12531766"/>
              <a:gd name="connsiteY5" fmla="*/ 0 h 3107473"/>
              <a:gd name="connsiteX0" fmla="*/ 0 w 12183423"/>
              <a:gd name="connsiteY0" fmla="*/ 0 h 3124890"/>
              <a:gd name="connsiteX1" fmla="*/ 6101230 w 12183423"/>
              <a:gd name="connsiteY1" fmla="*/ 2207942 h 3124890"/>
              <a:gd name="connsiteX2" fmla="*/ 12183423 w 12183423"/>
              <a:gd name="connsiteY2" fmla="*/ 8708 h 3124890"/>
              <a:gd name="connsiteX3" fmla="*/ 12157298 w 12183423"/>
              <a:gd name="connsiteY3" fmla="*/ 3124890 h 3124890"/>
              <a:gd name="connsiteX4" fmla="*/ 0 w 12183423"/>
              <a:gd name="connsiteY4" fmla="*/ 3107473 h 3124890"/>
              <a:gd name="connsiteX5" fmla="*/ 0 w 12183423"/>
              <a:gd name="connsiteY5" fmla="*/ 0 h 3124890"/>
              <a:gd name="connsiteX0" fmla="*/ 0 w 12218257"/>
              <a:gd name="connsiteY0" fmla="*/ 26127 h 3151017"/>
              <a:gd name="connsiteX1" fmla="*/ 6101230 w 12218257"/>
              <a:gd name="connsiteY1" fmla="*/ 2234069 h 3151017"/>
              <a:gd name="connsiteX2" fmla="*/ 12218257 w 12218257"/>
              <a:gd name="connsiteY2" fmla="*/ 0 h 3151017"/>
              <a:gd name="connsiteX3" fmla="*/ 12157298 w 12218257"/>
              <a:gd name="connsiteY3" fmla="*/ 3151017 h 3151017"/>
              <a:gd name="connsiteX4" fmla="*/ 0 w 12218257"/>
              <a:gd name="connsiteY4" fmla="*/ 3133600 h 3151017"/>
              <a:gd name="connsiteX5" fmla="*/ 0 w 12218257"/>
              <a:gd name="connsiteY5" fmla="*/ 26127 h 3151017"/>
              <a:gd name="connsiteX0" fmla="*/ 0 w 12218257"/>
              <a:gd name="connsiteY0" fmla="*/ 26127 h 3133600"/>
              <a:gd name="connsiteX1" fmla="*/ 6101230 w 12218257"/>
              <a:gd name="connsiteY1" fmla="*/ 2234069 h 3133600"/>
              <a:gd name="connsiteX2" fmla="*/ 12218257 w 12218257"/>
              <a:gd name="connsiteY2" fmla="*/ 0 h 3133600"/>
              <a:gd name="connsiteX3" fmla="*/ 12209549 w 12218257"/>
              <a:gd name="connsiteY3" fmla="*/ 3072640 h 3133600"/>
              <a:gd name="connsiteX4" fmla="*/ 0 w 12218257"/>
              <a:gd name="connsiteY4" fmla="*/ 3133600 h 3133600"/>
              <a:gd name="connsiteX5" fmla="*/ 0 w 12218257"/>
              <a:gd name="connsiteY5" fmla="*/ 26127 h 3133600"/>
              <a:gd name="connsiteX0" fmla="*/ 0 w 12218257"/>
              <a:gd name="connsiteY0" fmla="*/ 26127 h 3133600"/>
              <a:gd name="connsiteX1" fmla="*/ 6101230 w 12218257"/>
              <a:gd name="connsiteY1" fmla="*/ 2234069 h 3133600"/>
              <a:gd name="connsiteX2" fmla="*/ 12218257 w 12218257"/>
              <a:gd name="connsiteY2" fmla="*/ 0 h 3133600"/>
              <a:gd name="connsiteX3" fmla="*/ 12209549 w 12218257"/>
              <a:gd name="connsiteY3" fmla="*/ 3072640 h 3133600"/>
              <a:gd name="connsiteX4" fmla="*/ 0 w 12218257"/>
              <a:gd name="connsiteY4" fmla="*/ 3133600 h 3133600"/>
              <a:gd name="connsiteX5" fmla="*/ 0 w 12218257"/>
              <a:gd name="connsiteY5" fmla="*/ 26127 h 3133600"/>
              <a:gd name="connsiteX0" fmla="*/ 0 w 12218257"/>
              <a:gd name="connsiteY0" fmla="*/ 26127 h 3133600"/>
              <a:gd name="connsiteX1" fmla="*/ 6101230 w 12218257"/>
              <a:gd name="connsiteY1" fmla="*/ 2234069 h 3133600"/>
              <a:gd name="connsiteX2" fmla="*/ 12218257 w 12218257"/>
              <a:gd name="connsiteY2" fmla="*/ 0 h 3133600"/>
              <a:gd name="connsiteX3" fmla="*/ 12209549 w 12218257"/>
              <a:gd name="connsiteY3" fmla="*/ 3072640 h 3133600"/>
              <a:gd name="connsiteX4" fmla="*/ 0 w 12218257"/>
              <a:gd name="connsiteY4" fmla="*/ 3133600 h 3133600"/>
              <a:gd name="connsiteX5" fmla="*/ 0 w 12218257"/>
              <a:gd name="connsiteY5" fmla="*/ 26127 h 3133600"/>
              <a:gd name="connsiteX0" fmla="*/ 0 w 12218257"/>
              <a:gd name="connsiteY0" fmla="*/ 17419 h 3133600"/>
              <a:gd name="connsiteX1" fmla="*/ 6101230 w 12218257"/>
              <a:gd name="connsiteY1" fmla="*/ 2234069 h 3133600"/>
              <a:gd name="connsiteX2" fmla="*/ 12218257 w 12218257"/>
              <a:gd name="connsiteY2" fmla="*/ 0 h 3133600"/>
              <a:gd name="connsiteX3" fmla="*/ 12209549 w 12218257"/>
              <a:gd name="connsiteY3" fmla="*/ 3072640 h 3133600"/>
              <a:gd name="connsiteX4" fmla="*/ 0 w 12218257"/>
              <a:gd name="connsiteY4" fmla="*/ 3133600 h 3133600"/>
              <a:gd name="connsiteX5" fmla="*/ 0 w 12218257"/>
              <a:gd name="connsiteY5" fmla="*/ 17419 h 3133600"/>
              <a:gd name="connsiteX0" fmla="*/ 0 w 12218257"/>
              <a:gd name="connsiteY0" fmla="*/ 17419 h 3072640"/>
              <a:gd name="connsiteX1" fmla="*/ 6101230 w 12218257"/>
              <a:gd name="connsiteY1" fmla="*/ 2234069 h 3072640"/>
              <a:gd name="connsiteX2" fmla="*/ 12218257 w 12218257"/>
              <a:gd name="connsiteY2" fmla="*/ 0 h 3072640"/>
              <a:gd name="connsiteX3" fmla="*/ 12209549 w 12218257"/>
              <a:gd name="connsiteY3" fmla="*/ 3072640 h 3072640"/>
              <a:gd name="connsiteX4" fmla="*/ 252548 w 12218257"/>
              <a:gd name="connsiteY4" fmla="*/ 3072640 h 3072640"/>
              <a:gd name="connsiteX5" fmla="*/ 0 w 12218257"/>
              <a:gd name="connsiteY5" fmla="*/ 17419 h 3072640"/>
              <a:gd name="connsiteX0" fmla="*/ 0 w 12218257"/>
              <a:gd name="connsiteY0" fmla="*/ 17419 h 3072640"/>
              <a:gd name="connsiteX1" fmla="*/ 6101230 w 12218257"/>
              <a:gd name="connsiteY1" fmla="*/ 2234069 h 3072640"/>
              <a:gd name="connsiteX2" fmla="*/ 12218257 w 12218257"/>
              <a:gd name="connsiteY2" fmla="*/ 0 h 3072640"/>
              <a:gd name="connsiteX3" fmla="*/ 12209549 w 12218257"/>
              <a:gd name="connsiteY3" fmla="*/ 3072640 h 3072640"/>
              <a:gd name="connsiteX4" fmla="*/ 0 w 12218257"/>
              <a:gd name="connsiteY4" fmla="*/ 3072640 h 3072640"/>
              <a:gd name="connsiteX5" fmla="*/ 0 w 12218257"/>
              <a:gd name="connsiteY5" fmla="*/ 17419 h 3072640"/>
              <a:gd name="connsiteX0" fmla="*/ 0 w 12218257"/>
              <a:gd name="connsiteY0" fmla="*/ 17419 h 3072640"/>
              <a:gd name="connsiteX1" fmla="*/ 6101230 w 12218257"/>
              <a:gd name="connsiteY1" fmla="*/ 2234069 h 3072640"/>
              <a:gd name="connsiteX2" fmla="*/ 12218257 w 12218257"/>
              <a:gd name="connsiteY2" fmla="*/ 0 h 3072640"/>
              <a:gd name="connsiteX3" fmla="*/ 12209549 w 12218257"/>
              <a:gd name="connsiteY3" fmla="*/ 3072640 h 3072640"/>
              <a:gd name="connsiteX4" fmla="*/ 0 w 12218257"/>
              <a:gd name="connsiteY4" fmla="*/ 3037805 h 3072640"/>
              <a:gd name="connsiteX5" fmla="*/ 0 w 12218257"/>
              <a:gd name="connsiteY5" fmla="*/ 17419 h 3072640"/>
              <a:gd name="connsiteX0" fmla="*/ 0 w 12218257"/>
              <a:gd name="connsiteY0" fmla="*/ 17419 h 3072640"/>
              <a:gd name="connsiteX1" fmla="*/ 6101230 w 12218257"/>
              <a:gd name="connsiteY1" fmla="*/ 2234069 h 3072640"/>
              <a:gd name="connsiteX2" fmla="*/ 12218257 w 12218257"/>
              <a:gd name="connsiteY2" fmla="*/ 0 h 3072640"/>
              <a:gd name="connsiteX3" fmla="*/ 12200840 w 12218257"/>
              <a:gd name="connsiteY3" fmla="*/ 3072640 h 3072640"/>
              <a:gd name="connsiteX4" fmla="*/ 0 w 12218257"/>
              <a:gd name="connsiteY4" fmla="*/ 3037805 h 3072640"/>
              <a:gd name="connsiteX5" fmla="*/ 0 w 12218257"/>
              <a:gd name="connsiteY5" fmla="*/ 17419 h 3072640"/>
              <a:gd name="connsiteX0" fmla="*/ 0 w 12218257"/>
              <a:gd name="connsiteY0" fmla="*/ 17419 h 3037805"/>
              <a:gd name="connsiteX1" fmla="*/ 6101230 w 12218257"/>
              <a:gd name="connsiteY1" fmla="*/ 2234069 h 3037805"/>
              <a:gd name="connsiteX2" fmla="*/ 12218257 w 12218257"/>
              <a:gd name="connsiteY2" fmla="*/ 0 h 3037805"/>
              <a:gd name="connsiteX3" fmla="*/ 12192131 w 12218257"/>
              <a:gd name="connsiteY3" fmla="*/ 3029097 h 3037805"/>
              <a:gd name="connsiteX4" fmla="*/ 0 w 12218257"/>
              <a:gd name="connsiteY4" fmla="*/ 3037805 h 3037805"/>
              <a:gd name="connsiteX5" fmla="*/ 0 w 12218257"/>
              <a:gd name="connsiteY5" fmla="*/ 17419 h 3037805"/>
              <a:gd name="connsiteX0" fmla="*/ 0 w 12218257"/>
              <a:gd name="connsiteY0" fmla="*/ 17419 h 3037805"/>
              <a:gd name="connsiteX1" fmla="*/ 6101230 w 12218257"/>
              <a:gd name="connsiteY1" fmla="*/ 2234069 h 3037805"/>
              <a:gd name="connsiteX2" fmla="*/ 12218257 w 12218257"/>
              <a:gd name="connsiteY2" fmla="*/ 0 h 3037805"/>
              <a:gd name="connsiteX3" fmla="*/ 12166006 w 12218257"/>
              <a:gd name="connsiteY3" fmla="*/ 3029097 h 3037805"/>
              <a:gd name="connsiteX4" fmla="*/ 0 w 12218257"/>
              <a:gd name="connsiteY4" fmla="*/ 3037805 h 3037805"/>
              <a:gd name="connsiteX5" fmla="*/ 0 w 12218257"/>
              <a:gd name="connsiteY5" fmla="*/ 17419 h 3037805"/>
              <a:gd name="connsiteX0" fmla="*/ 0 w 12219095"/>
              <a:gd name="connsiteY0" fmla="*/ 17419 h 3037805"/>
              <a:gd name="connsiteX1" fmla="*/ 6101230 w 12219095"/>
              <a:gd name="connsiteY1" fmla="*/ 2234069 h 3037805"/>
              <a:gd name="connsiteX2" fmla="*/ 12218257 w 12219095"/>
              <a:gd name="connsiteY2" fmla="*/ 0 h 3037805"/>
              <a:gd name="connsiteX3" fmla="*/ 12218257 w 12219095"/>
              <a:gd name="connsiteY3" fmla="*/ 3037805 h 3037805"/>
              <a:gd name="connsiteX4" fmla="*/ 0 w 12219095"/>
              <a:gd name="connsiteY4" fmla="*/ 3037805 h 3037805"/>
              <a:gd name="connsiteX5" fmla="*/ 0 w 12219095"/>
              <a:gd name="connsiteY5" fmla="*/ 17419 h 3037805"/>
              <a:gd name="connsiteX0" fmla="*/ 0 w 12219095"/>
              <a:gd name="connsiteY0" fmla="*/ 17419 h 3037805"/>
              <a:gd name="connsiteX1" fmla="*/ 6092521 w 12219095"/>
              <a:gd name="connsiteY1" fmla="*/ 2347280 h 3037805"/>
              <a:gd name="connsiteX2" fmla="*/ 12218257 w 12219095"/>
              <a:gd name="connsiteY2" fmla="*/ 0 h 3037805"/>
              <a:gd name="connsiteX3" fmla="*/ 12218257 w 12219095"/>
              <a:gd name="connsiteY3" fmla="*/ 3037805 h 3037805"/>
              <a:gd name="connsiteX4" fmla="*/ 0 w 12219095"/>
              <a:gd name="connsiteY4" fmla="*/ 3037805 h 3037805"/>
              <a:gd name="connsiteX5" fmla="*/ 0 w 12219095"/>
              <a:gd name="connsiteY5" fmla="*/ 17419 h 3037805"/>
              <a:gd name="connsiteX0" fmla="*/ 0 w 12219095"/>
              <a:gd name="connsiteY0" fmla="*/ 17419 h 3037805"/>
              <a:gd name="connsiteX1" fmla="*/ 6109938 w 12219095"/>
              <a:gd name="connsiteY1" fmla="*/ 2234068 h 3037805"/>
              <a:gd name="connsiteX2" fmla="*/ 12218257 w 12219095"/>
              <a:gd name="connsiteY2" fmla="*/ 0 h 3037805"/>
              <a:gd name="connsiteX3" fmla="*/ 12218257 w 12219095"/>
              <a:gd name="connsiteY3" fmla="*/ 3037805 h 3037805"/>
              <a:gd name="connsiteX4" fmla="*/ 0 w 12219095"/>
              <a:gd name="connsiteY4" fmla="*/ 3037805 h 3037805"/>
              <a:gd name="connsiteX5" fmla="*/ 0 w 12219095"/>
              <a:gd name="connsiteY5" fmla="*/ 17419 h 3037805"/>
              <a:gd name="connsiteX0" fmla="*/ 0 w 12219095"/>
              <a:gd name="connsiteY0" fmla="*/ 0 h 3055221"/>
              <a:gd name="connsiteX1" fmla="*/ 6109938 w 12219095"/>
              <a:gd name="connsiteY1" fmla="*/ 2251484 h 3055221"/>
              <a:gd name="connsiteX2" fmla="*/ 12218257 w 12219095"/>
              <a:gd name="connsiteY2" fmla="*/ 17416 h 3055221"/>
              <a:gd name="connsiteX3" fmla="*/ 12218257 w 12219095"/>
              <a:gd name="connsiteY3" fmla="*/ 3055221 h 3055221"/>
              <a:gd name="connsiteX4" fmla="*/ 0 w 12219095"/>
              <a:gd name="connsiteY4" fmla="*/ 3055221 h 3055221"/>
              <a:gd name="connsiteX5" fmla="*/ 0 w 12219095"/>
              <a:gd name="connsiteY5" fmla="*/ 0 h 305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19095" h="3055221">
                <a:moveTo>
                  <a:pt x="0" y="0"/>
                </a:moveTo>
                <a:lnTo>
                  <a:pt x="6109938" y="2251484"/>
                </a:lnTo>
                <a:lnTo>
                  <a:pt x="12218257" y="17416"/>
                </a:lnTo>
                <a:cubicBezTo>
                  <a:pt x="12215354" y="1041629"/>
                  <a:pt x="12221160" y="2031008"/>
                  <a:pt x="12218257" y="3055221"/>
                </a:cubicBezTo>
                <a:lnTo>
                  <a:pt x="0" y="3055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58A0AA4D-8897-52DA-24A3-9C862D9275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2536" y="3677896"/>
            <a:ext cx="6429153" cy="77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Esityksen</a:t>
            </a:r>
            <a:r>
              <a:rPr lang="en-US" dirty="0"/>
              <a:t> </a:t>
            </a:r>
            <a:r>
              <a:rPr lang="en-US" dirty="0" err="1"/>
              <a:t>alaotsikko</a:t>
            </a:r>
            <a:endParaRPr lang="en-GB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B0079AA-78A1-8B35-9A8D-9CF6491850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8558" y="2799907"/>
            <a:ext cx="9080500" cy="849637"/>
          </a:xfrm>
        </p:spPr>
        <p:txBody>
          <a:bodyPr/>
          <a:lstStyle>
            <a:lvl1pPr algn="ctr">
              <a:defRPr sz="4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ESITYKSEN OTSIKKO</a:t>
            </a:r>
          </a:p>
        </p:txBody>
      </p:sp>
    </p:spTree>
    <p:extLst>
      <p:ext uri="{BB962C8B-B14F-4D97-AF65-F5344CB8AC3E}">
        <p14:creationId xmlns:p14="http://schemas.microsoft.com/office/powerpoint/2010/main" val="11164972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tyksen 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616A4-B40D-E3EC-4CCA-5EC333EE2EF1}"/>
              </a:ext>
            </a:extLst>
          </p:cNvPr>
          <p:cNvSpPr/>
          <p:nvPr userDrawn="1"/>
        </p:nvSpPr>
        <p:spPr>
          <a:xfrm>
            <a:off x="1695" y="0"/>
            <a:ext cx="122174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504E8-448A-8B3D-0864-B208E2B779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6060" y="799439"/>
            <a:ext cx="2050666" cy="20506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9376872-47DE-B863-A785-C413E80001E4}"/>
              </a:ext>
            </a:extLst>
          </p:cNvPr>
          <p:cNvSpPr/>
          <p:nvPr userDrawn="1"/>
        </p:nvSpPr>
        <p:spPr>
          <a:xfrm>
            <a:off x="0" y="3802779"/>
            <a:ext cx="12219095" cy="3055221"/>
          </a:xfrm>
          <a:custGeom>
            <a:avLst/>
            <a:gdLst>
              <a:gd name="connsiteX0" fmla="*/ 0 w 12531766"/>
              <a:gd name="connsiteY0" fmla="*/ 0 h 3107473"/>
              <a:gd name="connsiteX1" fmla="*/ 12531766 w 12531766"/>
              <a:gd name="connsiteY1" fmla="*/ 0 h 3107473"/>
              <a:gd name="connsiteX2" fmla="*/ 12531766 w 12531766"/>
              <a:gd name="connsiteY2" fmla="*/ 3107473 h 3107473"/>
              <a:gd name="connsiteX3" fmla="*/ 0 w 12531766"/>
              <a:gd name="connsiteY3" fmla="*/ 3107473 h 3107473"/>
              <a:gd name="connsiteX4" fmla="*/ 0 w 12531766"/>
              <a:gd name="connsiteY4" fmla="*/ 0 h 3107473"/>
              <a:gd name="connsiteX0" fmla="*/ 0 w 12531766"/>
              <a:gd name="connsiteY0" fmla="*/ 0 h 3107473"/>
              <a:gd name="connsiteX1" fmla="*/ 6093796 w 12531766"/>
              <a:gd name="connsiteY1" fmla="*/ 7434 h 3107473"/>
              <a:gd name="connsiteX2" fmla="*/ 12531766 w 12531766"/>
              <a:gd name="connsiteY2" fmla="*/ 0 h 3107473"/>
              <a:gd name="connsiteX3" fmla="*/ 12531766 w 12531766"/>
              <a:gd name="connsiteY3" fmla="*/ 3107473 h 3107473"/>
              <a:gd name="connsiteX4" fmla="*/ 0 w 12531766"/>
              <a:gd name="connsiteY4" fmla="*/ 3107473 h 3107473"/>
              <a:gd name="connsiteX5" fmla="*/ 0 w 12531766"/>
              <a:gd name="connsiteY5" fmla="*/ 0 h 3107473"/>
              <a:gd name="connsiteX0" fmla="*/ 0 w 12531766"/>
              <a:gd name="connsiteY0" fmla="*/ 0 h 3107473"/>
              <a:gd name="connsiteX1" fmla="*/ 6078927 w 12531766"/>
              <a:gd name="connsiteY1" fmla="*/ 2044390 h 3107473"/>
              <a:gd name="connsiteX2" fmla="*/ 12531766 w 12531766"/>
              <a:gd name="connsiteY2" fmla="*/ 0 h 3107473"/>
              <a:gd name="connsiteX3" fmla="*/ 12531766 w 12531766"/>
              <a:gd name="connsiteY3" fmla="*/ 3107473 h 3107473"/>
              <a:gd name="connsiteX4" fmla="*/ 0 w 12531766"/>
              <a:gd name="connsiteY4" fmla="*/ 3107473 h 3107473"/>
              <a:gd name="connsiteX5" fmla="*/ 0 w 12531766"/>
              <a:gd name="connsiteY5" fmla="*/ 0 h 3107473"/>
              <a:gd name="connsiteX0" fmla="*/ 0 w 12531766"/>
              <a:gd name="connsiteY0" fmla="*/ 0 h 3107473"/>
              <a:gd name="connsiteX1" fmla="*/ 6071493 w 12531766"/>
              <a:gd name="connsiteY1" fmla="*/ 2542478 h 3107473"/>
              <a:gd name="connsiteX2" fmla="*/ 12531766 w 12531766"/>
              <a:gd name="connsiteY2" fmla="*/ 0 h 3107473"/>
              <a:gd name="connsiteX3" fmla="*/ 12531766 w 12531766"/>
              <a:gd name="connsiteY3" fmla="*/ 3107473 h 3107473"/>
              <a:gd name="connsiteX4" fmla="*/ 0 w 12531766"/>
              <a:gd name="connsiteY4" fmla="*/ 3107473 h 3107473"/>
              <a:gd name="connsiteX5" fmla="*/ 0 w 12531766"/>
              <a:gd name="connsiteY5" fmla="*/ 0 h 3107473"/>
              <a:gd name="connsiteX0" fmla="*/ 0 w 12531766"/>
              <a:gd name="connsiteY0" fmla="*/ 0 h 3107473"/>
              <a:gd name="connsiteX1" fmla="*/ 6101230 w 12531766"/>
              <a:gd name="connsiteY1" fmla="*/ 2207942 h 3107473"/>
              <a:gd name="connsiteX2" fmla="*/ 12531766 w 12531766"/>
              <a:gd name="connsiteY2" fmla="*/ 0 h 3107473"/>
              <a:gd name="connsiteX3" fmla="*/ 12531766 w 12531766"/>
              <a:gd name="connsiteY3" fmla="*/ 3107473 h 3107473"/>
              <a:gd name="connsiteX4" fmla="*/ 0 w 12531766"/>
              <a:gd name="connsiteY4" fmla="*/ 3107473 h 3107473"/>
              <a:gd name="connsiteX5" fmla="*/ 0 w 12531766"/>
              <a:gd name="connsiteY5" fmla="*/ 0 h 3107473"/>
              <a:gd name="connsiteX0" fmla="*/ 0 w 12531766"/>
              <a:gd name="connsiteY0" fmla="*/ 0 h 3107473"/>
              <a:gd name="connsiteX1" fmla="*/ 6101230 w 12531766"/>
              <a:gd name="connsiteY1" fmla="*/ 2207942 h 3107473"/>
              <a:gd name="connsiteX2" fmla="*/ 12183423 w 12531766"/>
              <a:gd name="connsiteY2" fmla="*/ 8708 h 3107473"/>
              <a:gd name="connsiteX3" fmla="*/ 12531766 w 12531766"/>
              <a:gd name="connsiteY3" fmla="*/ 3107473 h 3107473"/>
              <a:gd name="connsiteX4" fmla="*/ 0 w 12531766"/>
              <a:gd name="connsiteY4" fmla="*/ 3107473 h 3107473"/>
              <a:gd name="connsiteX5" fmla="*/ 0 w 12531766"/>
              <a:gd name="connsiteY5" fmla="*/ 0 h 3107473"/>
              <a:gd name="connsiteX0" fmla="*/ 0 w 12183423"/>
              <a:gd name="connsiteY0" fmla="*/ 0 h 3124890"/>
              <a:gd name="connsiteX1" fmla="*/ 6101230 w 12183423"/>
              <a:gd name="connsiteY1" fmla="*/ 2207942 h 3124890"/>
              <a:gd name="connsiteX2" fmla="*/ 12183423 w 12183423"/>
              <a:gd name="connsiteY2" fmla="*/ 8708 h 3124890"/>
              <a:gd name="connsiteX3" fmla="*/ 12157298 w 12183423"/>
              <a:gd name="connsiteY3" fmla="*/ 3124890 h 3124890"/>
              <a:gd name="connsiteX4" fmla="*/ 0 w 12183423"/>
              <a:gd name="connsiteY4" fmla="*/ 3107473 h 3124890"/>
              <a:gd name="connsiteX5" fmla="*/ 0 w 12183423"/>
              <a:gd name="connsiteY5" fmla="*/ 0 h 3124890"/>
              <a:gd name="connsiteX0" fmla="*/ 0 w 12218257"/>
              <a:gd name="connsiteY0" fmla="*/ 26127 h 3151017"/>
              <a:gd name="connsiteX1" fmla="*/ 6101230 w 12218257"/>
              <a:gd name="connsiteY1" fmla="*/ 2234069 h 3151017"/>
              <a:gd name="connsiteX2" fmla="*/ 12218257 w 12218257"/>
              <a:gd name="connsiteY2" fmla="*/ 0 h 3151017"/>
              <a:gd name="connsiteX3" fmla="*/ 12157298 w 12218257"/>
              <a:gd name="connsiteY3" fmla="*/ 3151017 h 3151017"/>
              <a:gd name="connsiteX4" fmla="*/ 0 w 12218257"/>
              <a:gd name="connsiteY4" fmla="*/ 3133600 h 3151017"/>
              <a:gd name="connsiteX5" fmla="*/ 0 w 12218257"/>
              <a:gd name="connsiteY5" fmla="*/ 26127 h 3151017"/>
              <a:gd name="connsiteX0" fmla="*/ 0 w 12218257"/>
              <a:gd name="connsiteY0" fmla="*/ 26127 h 3133600"/>
              <a:gd name="connsiteX1" fmla="*/ 6101230 w 12218257"/>
              <a:gd name="connsiteY1" fmla="*/ 2234069 h 3133600"/>
              <a:gd name="connsiteX2" fmla="*/ 12218257 w 12218257"/>
              <a:gd name="connsiteY2" fmla="*/ 0 h 3133600"/>
              <a:gd name="connsiteX3" fmla="*/ 12209549 w 12218257"/>
              <a:gd name="connsiteY3" fmla="*/ 3072640 h 3133600"/>
              <a:gd name="connsiteX4" fmla="*/ 0 w 12218257"/>
              <a:gd name="connsiteY4" fmla="*/ 3133600 h 3133600"/>
              <a:gd name="connsiteX5" fmla="*/ 0 w 12218257"/>
              <a:gd name="connsiteY5" fmla="*/ 26127 h 3133600"/>
              <a:gd name="connsiteX0" fmla="*/ 0 w 12218257"/>
              <a:gd name="connsiteY0" fmla="*/ 26127 h 3133600"/>
              <a:gd name="connsiteX1" fmla="*/ 6101230 w 12218257"/>
              <a:gd name="connsiteY1" fmla="*/ 2234069 h 3133600"/>
              <a:gd name="connsiteX2" fmla="*/ 12218257 w 12218257"/>
              <a:gd name="connsiteY2" fmla="*/ 0 h 3133600"/>
              <a:gd name="connsiteX3" fmla="*/ 12209549 w 12218257"/>
              <a:gd name="connsiteY3" fmla="*/ 3072640 h 3133600"/>
              <a:gd name="connsiteX4" fmla="*/ 0 w 12218257"/>
              <a:gd name="connsiteY4" fmla="*/ 3133600 h 3133600"/>
              <a:gd name="connsiteX5" fmla="*/ 0 w 12218257"/>
              <a:gd name="connsiteY5" fmla="*/ 26127 h 3133600"/>
              <a:gd name="connsiteX0" fmla="*/ 0 w 12218257"/>
              <a:gd name="connsiteY0" fmla="*/ 26127 h 3133600"/>
              <a:gd name="connsiteX1" fmla="*/ 6101230 w 12218257"/>
              <a:gd name="connsiteY1" fmla="*/ 2234069 h 3133600"/>
              <a:gd name="connsiteX2" fmla="*/ 12218257 w 12218257"/>
              <a:gd name="connsiteY2" fmla="*/ 0 h 3133600"/>
              <a:gd name="connsiteX3" fmla="*/ 12209549 w 12218257"/>
              <a:gd name="connsiteY3" fmla="*/ 3072640 h 3133600"/>
              <a:gd name="connsiteX4" fmla="*/ 0 w 12218257"/>
              <a:gd name="connsiteY4" fmla="*/ 3133600 h 3133600"/>
              <a:gd name="connsiteX5" fmla="*/ 0 w 12218257"/>
              <a:gd name="connsiteY5" fmla="*/ 26127 h 3133600"/>
              <a:gd name="connsiteX0" fmla="*/ 0 w 12218257"/>
              <a:gd name="connsiteY0" fmla="*/ 17419 h 3133600"/>
              <a:gd name="connsiteX1" fmla="*/ 6101230 w 12218257"/>
              <a:gd name="connsiteY1" fmla="*/ 2234069 h 3133600"/>
              <a:gd name="connsiteX2" fmla="*/ 12218257 w 12218257"/>
              <a:gd name="connsiteY2" fmla="*/ 0 h 3133600"/>
              <a:gd name="connsiteX3" fmla="*/ 12209549 w 12218257"/>
              <a:gd name="connsiteY3" fmla="*/ 3072640 h 3133600"/>
              <a:gd name="connsiteX4" fmla="*/ 0 w 12218257"/>
              <a:gd name="connsiteY4" fmla="*/ 3133600 h 3133600"/>
              <a:gd name="connsiteX5" fmla="*/ 0 w 12218257"/>
              <a:gd name="connsiteY5" fmla="*/ 17419 h 3133600"/>
              <a:gd name="connsiteX0" fmla="*/ 0 w 12218257"/>
              <a:gd name="connsiteY0" fmla="*/ 17419 h 3072640"/>
              <a:gd name="connsiteX1" fmla="*/ 6101230 w 12218257"/>
              <a:gd name="connsiteY1" fmla="*/ 2234069 h 3072640"/>
              <a:gd name="connsiteX2" fmla="*/ 12218257 w 12218257"/>
              <a:gd name="connsiteY2" fmla="*/ 0 h 3072640"/>
              <a:gd name="connsiteX3" fmla="*/ 12209549 w 12218257"/>
              <a:gd name="connsiteY3" fmla="*/ 3072640 h 3072640"/>
              <a:gd name="connsiteX4" fmla="*/ 252548 w 12218257"/>
              <a:gd name="connsiteY4" fmla="*/ 3072640 h 3072640"/>
              <a:gd name="connsiteX5" fmla="*/ 0 w 12218257"/>
              <a:gd name="connsiteY5" fmla="*/ 17419 h 3072640"/>
              <a:gd name="connsiteX0" fmla="*/ 0 w 12218257"/>
              <a:gd name="connsiteY0" fmla="*/ 17419 h 3072640"/>
              <a:gd name="connsiteX1" fmla="*/ 6101230 w 12218257"/>
              <a:gd name="connsiteY1" fmla="*/ 2234069 h 3072640"/>
              <a:gd name="connsiteX2" fmla="*/ 12218257 w 12218257"/>
              <a:gd name="connsiteY2" fmla="*/ 0 h 3072640"/>
              <a:gd name="connsiteX3" fmla="*/ 12209549 w 12218257"/>
              <a:gd name="connsiteY3" fmla="*/ 3072640 h 3072640"/>
              <a:gd name="connsiteX4" fmla="*/ 0 w 12218257"/>
              <a:gd name="connsiteY4" fmla="*/ 3072640 h 3072640"/>
              <a:gd name="connsiteX5" fmla="*/ 0 w 12218257"/>
              <a:gd name="connsiteY5" fmla="*/ 17419 h 3072640"/>
              <a:gd name="connsiteX0" fmla="*/ 0 w 12218257"/>
              <a:gd name="connsiteY0" fmla="*/ 17419 h 3072640"/>
              <a:gd name="connsiteX1" fmla="*/ 6101230 w 12218257"/>
              <a:gd name="connsiteY1" fmla="*/ 2234069 h 3072640"/>
              <a:gd name="connsiteX2" fmla="*/ 12218257 w 12218257"/>
              <a:gd name="connsiteY2" fmla="*/ 0 h 3072640"/>
              <a:gd name="connsiteX3" fmla="*/ 12209549 w 12218257"/>
              <a:gd name="connsiteY3" fmla="*/ 3072640 h 3072640"/>
              <a:gd name="connsiteX4" fmla="*/ 0 w 12218257"/>
              <a:gd name="connsiteY4" fmla="*/ 3037805 h 3072640"/>
              <a:gd name="connsiteX5" fmla="*/ 0 w 12218257"/>
              <a:gd name="connsiteY5" fmla="*/ 17419 h 3072640"/>
              <a:gd name="connsiteX0" fmla="*/ 0 w 12218257"/>
              <a:gd name="connsiteY0" fmla="*/ 17419 h 3072640"/>
              <a:gd name="connsiteX1" fmla="*/ 6101230 w 12218257"/>
              <a:gd name="connsiteY1" fmla="*/ 2234069 h 3072640"/>
              <a:gd name="connsiteX2" fmla="*/ 12218257 w 12218257"/>
              <a:gd name="connsiteY2" fmla="*/ 0 h 3072640"/>
              <a:gd name="connsiteX3" fmla="*/ 12200840 w 12218257"/>
              <a:gd name="connsiteY3" fmla="*/ 3072640 h 3072640"/>
              <a:gd name="connsiteX4" fmla="*/ 0 w 12218257"/>
              <a:gd name="connsiteY4" fmla="*/ 3037805 h 3072640"/>
              <a:gd name="connsiteX5" fmla="*/ 0 w 12218257"/>
              <a:gd name="connsiteY5" fmla="*/ 17419 h 3072640"/>
              <a:gd name="connsiteX0" fmla="*/ 0 w 12218257"/>
              <a:gd name="connsiteY0" fmla="*/ 17419 h 3037805"/>
              <a:gd name="connsiteX1" fmla="*/ 6101230 w 12218257"/>
              <a:gd name="connsiteY1" fmla="*/ 2234069 h 3037805"/>
              <a:gd name="connsiteX2" fmla="*/ 12218257 w 12218257"/>
              <a:gd name="connsiteY2" fmla="*/ 0 h 3037805"/>
              <a:gd name="connsiteX3" fmla="*/ 12192131 w 12218257"/>
              <a:gd name="connsiteY3" fmla="*/ 3029097 h 3037805"/>
              <a:gd name="connsiteX4" fmla="*/ 0 w 12218257"/>
              <a:gd name="connsiteY4" fmla="*/ 3037805 h 3037805"/>
              <a:gd name="connsiteX5" fmla="*/ 0 w 12218257"/>
              <a:gd name="connsiteY5" fmla="*/ 17419 h 3037805"/>
              <a:gd name="connsiteX0" fmla="*/ 0 w 12218257"/>
              <a:gd name="connsiteY0" fmla="*/ 17419 h 3037805"/>
              <a:gd name="connsiteX1" fmla="*/ 6101230 w 12218257"/>
              <a:gd name="connsiteY1" fmla="*/ 2234069 h 3037805"/>
              <a:gd name="connsiteX2" fmla="*/ 12218257 w 12218257"/>
              <a:gd name="connsiteY2" fmla="*/ 0 h 3037805"/>
              <a:gd name="connsiteX3" fmla="*/ 12166006 w 12218257"/>
              <a:gd name="connsiteY3" fmla="*/ 3029097 h 3037805"/>
              <a:gd name="connsiteX4" fmla="*/ 0 w 12218257"/>
              <a:gd name="connsiteY4" fmla="*/ 3037805 h 3037805"/>
              <a:gd name="connsiteX5" fmla="*/ 0 w 12218257"/>
              <a:gd name="connsiteY5" fmla="*/ 17419 h 3037805"/>
              <a:gd name="connsiteX0" fmla="*/ 0 w 12219095"/>
              <a:gd name="connsiteY0" fmla="*/ 17419 h 3037805"/>
              <a:gd name="connsiteX1" fmla="*/ 6101230 w 12219095"/>
              <a:gd name="connsiteY1" fmla="*/ 2234069 h 3037805"/>
              <a:gd name="connsiteX2" fmla="*/ 12218257 w 12219095"/>
              <a:gd name="connsiteY2" fmla="*/ 0 h 3037805"/>
              <a:gd name="connsiteX3" fmla="*/ 12218257 w 12219095"/>
              <a:gd name="connsiteY3" fmla="*/ 3037805 h 3037805"/>
              <a:gd name="connsiteX4" fmla="*/ 0 w 12219095"/>
              <a:gd name="connsiteY4" fmla="*/ 3037805 h 3037805"/>
              <a:gd name="connsiteX5" fmla="*/ 0 w 12219095"/>
              <a:gd name="connsiteY5" fmla="*/ 17419 h 3037805"/>
              <a:gd name="connsiteX0" fmla="*/ 0 w 12219095"/>
              <a:gd name="connsiteY0" fmla="*/ 17419 h 3037805"/>
              <a:gd name="connsiteX1" fmla="*/ 6092521 w 12219095"/>
              <a:gd name="connsiteY1" fmla="*/ 2347280 h 3037805"/>
              <a:gd name="connsiteX2" fmla="*/ 12218257 w 12219095"/>
              <a:gd name="connsiteY2" fmla="*/ 0 h 3037805"/>
              <a:gd name="connsiteX3" fmla="*/ 12218257 w 12219095"/>
              <a:gd name="connsiteY3" fmla="*/ 3037805 h 3037805"/>
              <a:gd name="connsiteX4" fmla="*/ 0 w 12219095"/>
              <a:gd name="connsiteY4" fmla="*/ 3037805 h 3037805"/>
              <a:gd name="connsiteX5" fmla="*/ 0 w 12219095"/>
              <a:gd name="connsiteY5" fmla="*/ 17419 h 3037805"/>
              <a:gd name="connsiteX0" fmla="*/ 0 w 12219095"/>
              <a:gd name="connsiteY0" fmla="*/ 17419 h 3037805"/>
              <a:gd name="connsiteX1" fmla="*/ 6109938 w 12219095"/>
              <a:gd name="connsiteY1" fmla="*/ 2234068 h 3037805"/>
              <a:gd name="connsiteX2" fmla="*/ 12218257 w 12219095"/>
              <a:gd name="connsiteY2" fmla="*/ 0 h 3037805"/>
              <a:gd name="connsiteX3" fmla="*/ 12218257 w 12219095"/>
              <a:gd name="connsiteY3" fmla="*/ 3037805 h 3037805"/>
              <a:gd name="connsiteX4" fmla="*/ 0 w 12219095"/>
              <a:gd name="connsiteY4" fmla="*/ 3037805 h 3037805"/>
              <a:gd name="connsiteX5" fmla="*/ 0 w 12219095"/>
              <a:gd name="connsiteY5" fmla="*/ 17419 h 3037805"/>
              <a:gd name="connsiteX0" fmla="*/ 0 w 12219095"/>
              <a:gd name="connsiteY0" fmla="*/ 0 h 3055221"/>
              <a:gd name="connsiteX1" fmla="*/ 6109938 w 12219095"/>
              <a:gd name="connsiteY1" fmla="*/ 2251484 h 3055221"/>
              <a:gd name="connsiteX2" fmla="*/ 12218257 w 12219095"/>
              <a:gd name="connsiteY2" fmla="*/ 17416 h 3055221"/>
              <a:gd name="connsiteX3" fmla="*/ 12218257 w 12219095"/>
              <a:gd name="connsiteY3" fmla="*/ 3055221 h 3055221"/>
              <a:gd name="connsiteX4" fmla="*/ 0 w 12219095"/>
              <a:gd name="connsiteY4" fmla="*/ 3055221 h 3055221"/>
              <a:gd name="connsiteX5" fmla="*/ 0 w 12219095"/>
              <a:gd name="connsiteY5" fmla="*/ 0 h 3055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19095" h="3055221">
                <a:moveTo>
                  <a:pt x="0" y="0"/>
                </a:moveTo>
                <a:lnTo>
                  <a:pt x="6109938" y="2251484"/>
                </a:lnTo>
                <a:lnTo>
                  <a:pt x="12218257" y="17416"/>
                </a:lnTo>
                <a:cubicBezTo>
                  <a:pt x="12215354" y="1041629"/>
                  <a:pt x="12221160" y="2031008"/>
                  <a:pt x="12218257" y="3055221"/>
                </a:cubicBezTo>
                <a:lnTo>
                  <a:pt x="0" y="305522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1422045C-CA2E-5E4B-FDCC-C2D6C33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2536" y="3677896"/>
            <a:ext cx="6429153" cy="77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Esityksen</a:t>
            </a:r>
            <a:r>
              <a:rPr lang="en-US" dirty="0"/>
              <a:t> </a:t>
            </a:r>
            <a:r>
              <a:rPr lang="en-US" dirty="0" err="1"/>
              <a:t>alaotsikko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590DB6-7BEA-5550-1ADF-2887B927E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863" y="2799907"/>
            <a:ext cx="9080500" cy="849637"/>
          </a:xfrm>
        </p:spPr>
        <p:txBody>
          <a:bodyPr/>
          <a:lstStyle>
            <a:lvl1pPr algn="ctr">
              <a:defRPr sz="48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ESITYKSEN OTSIKKO</a:t>
            </a:r>
          </a:p>
        </p:txBody>
      </p:sp>
    </p:spTree>
    <p:extLst>
      <p:ext uri="{BB962C8B-B14F-4D97-AF65-F5344CB8AC3E}">
        <p14:creationId xmlns:p14="http://schemas.microsoft.com/office/powerpoint/2010/main" val="595083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616A4-B40D-E3EC-4CCA-5EC333EE2EF1}"/>
              </a:ext>
            </a:extLst>
          </p:cNvPr>
          <p:cNvSpPr/>
          <p:nvPr userDrawn="1"/>
        </p:nvSpPr>
        <p:spPr>
          <a:xfrm>
            <a:off x="1695" y="0"/>
            <a:ext cx="122174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9055D3A-9020-C1A1-3B66-A99190D99E2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218988" cy="6858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1422045C-CA2E-5E4B-FDCC-C2D6C33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2536" y="3677896"/>
            <a:ext cx="6429153" cy="77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Alaotsikko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590DB6-7BEA-5550-1ADF-2887B927E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863" y="2799907"/>
            <a:ext cx="9080500" cy="1160391"/>
          </a:xfrm>
        </p:spPr>
        <p:txBody>
          <a:bodyPr anchor="ctr"/>
          <a:lstStyle>
            <a:lvl1pPr algn="ctr">
              <a:defRPr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VÄLIOTSIKKO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AAE2A-DB66-CF81-C7C2-F15B657B57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B4A6C-519F-D045-D119-5263A13A1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1DF4130-9FE6-EBF2-5F22-C05A9D0A867E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7D1F9050-BA1A-2415-904F-43C15A56029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1840263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616A4-B40D-E3EC-4CCA-5EC333EE2E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1422045C-CA2E-5E4B-FDCC-C2D6C33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2536" y="3677896"/>
            <a:ext cx="6429153" cy="77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Alaotsikko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590DB6-7BEA-5550-1ADF-2887B927E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863" y="2799907"/>
            <a:ext cx="9080500" cy="1160391"/>
          </a:xfrm>
        </p:spPr>
        <p:txBody>
          <a:bodyPr anchor="ctr"/>
          <a:lstStyle>
            <a:lvl1pPr algn="ctr">
              <a:defRPr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VÄLIOTSIKKO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AAE2A-DB66-CF81-C7C2-F15B657B57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B4A6C-519F-D045-D119-5263A13A1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5A799BE-098B-93C4-7C33-D261F1F8E8ED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280DE037-4C76-11FF-F9BD-DBC925BC96E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2980731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616A4-B40D-E3EC-4CCA-5EC333EE2E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1422045C-CA2E-5E4B-FDCC-C2D6C33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2536" y="3677896"/>
            <a:ext cx="6429153" cy="77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Alaotsikko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590DB6-7BEA-5550-1ADF-2887B927E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863" y="2799907"/>
            <a:ext cx="9080500" cy="1160391"/>
          </a:xfrm>
        </p:spPr>
        <p:txBody>
          <a:bodyPr anchor="ctr"/>
          <a:lstStyle>
            <a:lvl1pPr algn="ctr">
              <a:defRPr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VÄLIOTSIKKO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AAE2A-DB66-CF81-C7C2-F15B657B57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84394C-2B40-66E0-D2ED-62B3004D0497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B4A6C-519F-D045-D119-5263A13A1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86017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616A4-B40D-E3EC-4CCA-5EC333EE2E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1422045C-CA2E-5E4B-FDCC-C2D6C33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2536" y="3677896"/>
            <a:ext cx="6429153" cy="77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Alaotsikko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590DB6-7BEA-5550-1ADF-2887B927E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863" y="2799907"/>
            <a:ext cx="9080500" cy="1160391"/>
          </a:xfrm>
        </p:spPr>
        <p:txBody>
          <a:bodyPr anchor="ctr"/>
          <a:lstStyle>
            <a:lvl1pPr algn="ctr">
              <a:defRPr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VÄLIOTSIKKO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AAE2A-DB66-CF81-C7C2-F15B657B57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B4A6C-519F-D045-D119-5263A13A1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F26B44F-270B-CFF1-3654-6822D27C0199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09F23C5-CCE6-D781-3626-2AEBE545B35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4986147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616A4-B40D-E3EC-4CCA-5EC333EE2E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1422045C-CA2E-5E4B-FDCC-C2D6C33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2536" y="3677896"/>
            <a:ext cx="6429153" cy="77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Alaotsikko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590DB6-7BEA-5550-1ADF-2887B927E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863" y="2799907"/>
            <a:ext cx="9080500" cy="1160391"/>
          </a:xfrm>
        </p:spPr>
        <p:txBody>
          <a:bodyPr anchor="ctr"/>
          <a:lstStyle>
            <a:lvl1pPr algn="ctr">
              <a:defRPr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VÄLIOTSIKKO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AAE2A-DB66-CF81-C7C2-F15B657B57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B4A6C-519F-D045-D119-5263A13A1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D3901E3-20E2-DAF6-2361-46F3D878DF48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7A69C8BC-779B-C8AD-BB4D-6F8A7DDB47C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8221552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616A4-B40D-E3EC-4CCA-5EC333EE2E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1422045C-CA2E-5E4B-FDCC-C2D6C33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2536" y="3677896"/>
            <a:ext cx="6429153" cy="77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Alaotsikko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590DB6-7BEA-5550-1ADF-2887B927E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863" y="2799907"/>
            <a:ext cx="9080500" cy="1160391"/>
          </a:xfrm>
        </p:spPr>
        <p:txBody>
          <a:bodyPr anchor="ctr"/>
          <a:lstStyle>
            <a:lvl1pPr algn="ctr">
              <a:defRPr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VÄLIOTSIKKO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AAE2A-DB66-CF81-C7C2-F15B657B57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B4A6C-519F-D045-D119-5263A13A1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D154CE4-A22F-D506-C266-ACD1CD8AEAAE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8C6C4B02-F93D-CBD2-C060-97171DD6637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5642603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als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8">
            <a:extLst>
              <a:ext uri="{FF2B5EF4-FFF2-40B4-BE49-F238E27FC236}">
                <a16:creationId xmlns:a16="http://schemas.microsoft.com/office/drawing/2014/main" id="{F2F83153-A03C-E700-98A0-AD7705A54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2" y="387292"/>
            <a:ext cx="10708958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3918F6B-BC49-83CB-187E-136DD3C8E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558D2D8-33F5-3EAA-46AB-B62AE9D81E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25346"/>
            <a:ext cx="10675724" cy="216904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CD41C0B-FD18-2952-52EC-B32F99FE6449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AA6A7DBF-1C59-4E84-250A-0246B1E3BCC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17712558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als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EFA48B6-33E3-5EC0-AE20-F6E44175D7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8015" y="1725345"/>
            <a:ext cx="5253306" cy="46727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C45FC7E-9BF9-3941-3167-9CFFB704C1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2271056"/>
            <a:ext cx="5253305" cy="162333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7AF27A4-592C-1CB2-FD2F-4F2440ACF1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3149" y="1725345"/>
            <a:ext cx="5201042" cy="46727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393F093-5705-1234-FE3B-C419696BF4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3150" y="2271056"/>
            <a:ext cx="5201041" cy="162333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2" name="Title Placeholder 8">
            <a:extLst>
              <a:ext uri="{FF2B5EF4-FFF2-40B4-BE49-F238E27FC236}">
                <a16:creationId xmlns:a16="http://schemas.microsoft.com/office/drawing/2014/main" id="{0C152650-2D79-E4BE-E8BF-B3DAC461A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2" y="387292"/>
            <a:ext cx="10699408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800BEAEB-BE12-3547-5E05-72E681704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1F05DA9-05F7-23F2-D80E-51FF23DFA227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DE1EC55E-EC1A-237C-3B84-D8B9DC60550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8106315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als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3EC912-6C67-6553-FD88-60B5870D93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7" y="1723578"/>
            <a:ext cx="3431592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AFAA911E-6311-8EBD-4C5E-B0DE67F89F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1437" y="1723578"/>
            <a:ext cx="3431592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49931BC6-B961-A1D7-69CF-23875155C6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94863" y="1723578"/>
            <a:ext cx="3361112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55" name="Title Placeholder 8">
            <a:extLst>
              <a:ext uri="{FF2B5EF4-FFF2-40B4-BE49-F238E27FC236}">
                <a16:creationId xmlns:a16="http://schemas.microsoft.com/office/drawing/2014/main" id="{BE43C603-7774-D043-44EE-6FAEF5E7A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1" y="387292"/>
            <a:ext cx="10681193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id="{60362300-B598-063D-87CD-DDA6146BB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555F337-5DA1-CA6E-4E87-337F08EB12FA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E57A84C5-5D44-ED36-D943-B6F9EE6411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29899560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A3706AB-051C-1754-9915-AA078EF500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8B88EE9-3EB1-6874-6A49-1C9E47DD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325DD04-401D-B220-0F0A-C415AA3906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61942"/>
            <a:ext cx="4649395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2E947F2-7CCD-9F3E-6762-C2F3A4B6A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29BC40-C512-C6B9-4069-7A6979C3B83C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E03D888F-D5F3-3076-C8D9-3168BC8E34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20744604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62324755-3594-C02F-D748-9CC0E3BC4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740"/>
            <a:ext cx="6096000" cy="6856260"/>
          </a:xfrm>
          <a:prstGeom prst="rect">
            <a:avLst/>
          </a:prstGeom>
        </p:spPr>
      </p:pic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8B88EE9-3EB1-6874-6A49-1C9E47DD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325DD04-401D-B220-0F0A-C415AA3906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61942"/>
            <a:ext cx="4649395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2E947F2-7CCD-9F3E-6762-C2F3A4B6A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27CD8D8-0BD5-3FF4-0DD7-F55E99D67691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3A6CCE91-D4E9-F804-514F-DDD12AE542B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13966492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36EBA0-FDEE-54B8-19BE-45B6203839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"/>
          <a:stretch/>
        </p:blipFill>
        <p:spPr>
          <a:xfrm>
            <a:off x="6096000" y="-5115"/>
            <a:ext cx="6095999" cy="6863115"/>
          </a:xfrm>
          <a:prstGeom prst="rect">
            <a:avLst/>
          </a:prstGeom>
        </p:spPr>
      </p:pic>
      <p:sp>
        <p:nvSpPr>
          <p:cNvPr id="5" name="Title Placeholder 8">
            <a:extLst>
              <a:ext uri="{FF2B5EF4-FFF2-40B4-BE49-F238E27FC236}">
                <a16:creationId xmlns:a16="http://schemas.microsoft.com/office/drawing/2014/main" id="{B8B88EE9-3EB1-6874-6A49-1C9E47DD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325DD04-401D-B220-0F0A-C415AA3906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61942"/>
            <a:ext cx="4649395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2E947F2-7CCD-9F3E-6762-C2F3A4B6A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030F8C1-3C83-D7A0-58AB-D8A5E5BD5912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7EF0E49C-704B-A94D-AB61-517F1C1FAB0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22992789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teks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834114D-4E0F-9D33-5B9F-D330AA539E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E11234F2-C5CE-E975-4FC5-E853AC536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180" y="422732"/>
            <a:ext cx="4650932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pic>
        <p:nvPicPr>
          <p:cNvPr id="12" name="Picture 11" descr="A picture containing text, balloon, aircraft&#10;&#10;Description automatically generated">
            <a:extLst>
              <a:ext uri="{FF2B5EF4-FFF2-40B4-BE49-F238E27FC236}">
                <a16:creationId xmlns:a16="http://schemas.microsoft.com/office/drawing/2014/main" id="{61AE0829-8E57-C9CE-3291-B4097CB63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121" y="6026329"/>
            <a:ext cx="704244" cy="704244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C8A8C81-52F5-6B0A-4B17-53379D8A68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1299" y="1756952"/>
            <a:ext cx="4637068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99C346E-B6AF-2E6B-F698-90FAC1BB7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2A130EE-EA95-D5B5-73C9-F1A647F9531F}"/>
              </a:ext>
            </a:extLst>
          </p:cNvPr>
          <p:cNvSpPr txBox="1">
            <a:spLocks/>
          </p:cNvSpPr>
          <p:nvPr userDrawn="1"/>
        </p:nvSpPr>
        <p:spPr>
          <a:xfrm>
            <a:off x="8177385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7F735B9D-7BE5-5A75-A24C-6771B95777B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02415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3927550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616A4-B40D-E3EC-4CCA-5EC333EE2E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1422045C-CA2E-5E4B-FDCC-C2D6C33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2536" y="3677896"/>
            <a:ext cx="6429153" cy="77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Alaotsikko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590DB6-7BEA-5550-1ADF-2887B927E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863" y="2799907"/>
            <a:ext cx="9080500" cy="1160391"/>
          </a:xfrm>
        </p:spPr>
        <p:txBody>
          <a:bodyPr anchor="ctr"/>
          <a:lstStyle>
            <a:lvl1pPr algn="ctr">
              <a:defRPr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VÄLIOTSIKKO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AAE2A-DB66-CF81-C7C2-F15B657B57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84394C-2B40-66E0-D2ED-62B3004D0497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B4A6C-519F-D045-D119-5263A13A1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27143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teks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rowd&#10;&#10;Description automatically generated">
            <a:extLst>
              <a:ext uri="{FF2B5EF4-FFF2-40B4-BE49-F238E27FC236}">
                <a16:creationId xmlns:a16="http://schemas.microsoft.com/office/drawing/2014/main" id="{78B84AE6-D125-C2E0-3A9F-B300CB330F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21"/>
            <a:ext cx="6096000" cy="6863221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E11234F2-C5CE-E975-4FC5-E853AC536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180" y="422732"/>
            <a:ext cx="4650932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pic>
        <p:nvPicPr>
          <p:cNvPr id="12" name="Picture 11" descr="A picture containing text, balloon, aircraft&#10;&#10;Description automatically generated">
            <a:extLst>
              <a:ext uri="{FF2B5EF4-FFF2-40B4-BE49-F238E27FC236}">
                <a16:creationId xmlns:a16="http://schemas.microsoft.com/office/drawing/2014/main" id="{61AE0829-8E57-C9CE-3291-B4097CB633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121" y="6026329"/>
            <a:ext cx="704244" cy="704244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C8A8C81-52F5-6B0A-4B17-53379D8A68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1299" y="1756952"/>
            <a:ext cx="4637068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99C346E-B6AF-2E6B-F698-90FAC1BB7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23E2F85-8DA1-4B67-657C-28043E6EA9D7}"/>
              </a:ext>
            </a:extLst>
          </p:cNvPr>
          <p:cNvSpPr txBox="1">
            <a:spLocks/>
          </p:cNvSpPr>
          <p:nvPr userDrawn="1"/>
        </p:nvSpPr>
        <p:spPr>
          <a:xfrm>
            <a:off x="8177385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4ADD324B-AB63-E2F4-BC94-EF9252759C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02415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13963545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teks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C7B92D44-1EA6-911B-397D-56F2C71EA2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096000" cy="6858000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E11234F2-C5CE-E975-4FC5-E853AC536B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180" y="422732"/>
            <a:ext cx="4650932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pic>
        <p:nvPicPr>
          <p:cNvPr id="12" name="Picture 11" descr="A picture containing text, balloon, aircraft&#10;&#10;Description automatically generated">
            <a:extLst>
              <a:ext uri="{FF2B5EF4-FFF2-40B4-BE49-F238E27FC236}">
                <a16:creationId xmlns:a16="http://schemas.microsoft.com/office/drawing/2014/main" id="{61AE0829-8E57-C9CE-3291-B4097CB633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121" y="6026329"/>
            <a:ext cx="704244" cy="704244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C8A8C81-52F5-6B0A-4B17-53379D8A68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1299" y="1756952"/>
            <a:ext cx="4637068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99C346E-B6AF-2E6B-F698-90FAC1BB7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9AD9D91-AE9F-B5BD-F9CC-4EE2D4782AA0}"/>
              </a:ext>
            </a:extLst>
          </p:cNvPr>
          <p:cNvSpPr txBox="1">
            <a:spLocks/>
          </p:cNvSpPr>
          <p:nvPr userDrawn="1"/>
        </p:nvSpPr>
        <p:spPr>
          <a:xfrm>
            <a:off x="8177385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91E7D3E9-8928-487A-A307-9484648C28B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02415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15336588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E6D2A5-89CF-B27E-E8A1-374D0F18B1EB}"/>
              </a:ext>
            </a:extLst>
          </p:cNvPr>
          <p:cNvSpPr/>
          <p:nvPr userDrawn="1"/>
        </p:nvSpPr>
        <p:spPr>
          <a:xfrm>
            <a:off x="8360229" y="0"/>
            <a:ext cx="3831771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FD8FF7E-300D-CB9B-FB86-A56DA06A7E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13371" y="1680756"/>
            <a:ext cx="2377440" cy="61587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Listauksen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tai </a:t>
            </a:r>
            <a:r>
              <a:rPr lang="en-US" dirty="0" err="1"/>
              <a:t>nosto</a:t>
            </a:r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B3966D4-749D-AF15-6B7A-0631CC85C1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7" y="1729972"/>
            <a:ext cx="6904914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28651AB-DB33-7BB6-0303-FB1C8BDF1B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27547" y="2480370"/>
            <a:ext cx="2377440" cy="3452595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bg2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Listaus</a:t>
            </a:r>
            <a:r>
              <a:rPr lang="en-US" dirty="0"/>
              <a:t> 1</a:t>
            </a:r>
          </a:p>
        </p:txBody>
      </p:sp>
      <p:sp>
        <p:nvSpPr>
          <p:cNvPr id="17" name="Title Placeholder 8">
            <a:extLst>
              <a:ext uri="{FF2B5EF4-FFF2-40B4-BE49-F238E27FC236}">
                <a16:creationId xmlns:a16="http://schemas.microsoft.com/office/drawing/2014/main" id="{BF26E29D-EE46-D10C-2801-E3E813DF2B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2" y="387292"/>
            <a:ext cx="6938149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18D199C-1388-6F35-1F71-607C1FB48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F477A17-E382-023B-0356-C9ECF61F93E4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4FCF633A-4082-A913-DA0C-B56FE455C7A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42392307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kollaas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3E3E59-D50A-389D-6B0A-3265D3726624}"/>
              </a:ext>
            </a:extLst>
          </p:cNvPr>
          <p:cNvSpPr/>
          <p:nvPr userDrawn="1"/>
        </p:nvSpPr>
        <p:spPr>
          <a:xfrm>
            <a:off x="9171709" y="3428999"/>
            <a:ext cx="3020291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F9B11A4D-BCCA-0DEE-4F92-7FB90E35EC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48802" y="4328353"/>
            <a:ext cx="2310578" cy="16633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Nosto</a:t>
            </a:r>
            <a:r>
              <a:rPr lang="en-US" dirty="0"/>
              <a:t> lorem ipsum dolor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76D51-6968-9C05-52DC-D9E710558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210" y="3815147"/>
            <a:ext cx="365299" cy="365299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CC66813B-47EE-FA7B-F508-5B9E5D2343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9" y="3428999"/>
            <a:ext cx="3075709" cy="3429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8B410F3-B8CD-D29F-2CB3-BD41BD22DF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999" y="0"/>
            <a:ext cx="6096001" cy="3429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15" name="Title Placeholder 8">
            <a:extLst>
              <a:ext uri="{FF2B5EF4-FFF2-40B4-BE49-F238E27FC236}">
                <a16:creationId xmlns:a16="http://schemas.microsoft.com/office/drawing/2014/main" id="{DC950133-3377-A9DD-9C4E-5F26676D4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BE5ED3F-B06C-D037-1AA8-10C412806C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61942"/>
            <a:ext cx="4649395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E086777C-EE54-FDFF-666A-A06F0674F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00ED7-4D6A-25B6-1C6A-0F1D264F292F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E0D00848-7B08-D70C-19A4-2F89D59664A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30998170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kollaas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, team&#10;&#10;Description automatically generated">
            <a:extLst>
              <a:ext uri="{FF2B5EF4-FFF2-40B4-BE49-F238E27FC236}">
                <a16:creationId xmlns:a16="http://schemas.microsoft.com/office/drawing/2014/main" id="{AF28478E-B614-219A-E7D1-0D8AC1B77A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056" y="0"/>
            <a:ext cx="6076943" cy="3428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3E3E59-D50A-389D-6B0A-3265D3726624}"/>
              </a:ext>
            </a:extLst>
          </p:cNvPr>
          <p:cNvSpPr/>
          <p:nvPr userDrawn="1"/>
        </p:nvSpPr>
        <p:spPr>
          <a:xfrm>
            <a:off x="9171709" y="3428999"/>
            <a:ext cx="3020291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F9B11A4D-BCCA-0DEE-4F92-7FB90E35EC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48802" y="4328353"/>
            <a:ext cx="2310578" cy="16633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Nosto</a:t>
            </a:r>
            <a:r>
              <a:rPr lang="en-US" dirty="0"/>
              <a:t> lorem ipsum dolor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76D51-6968-9C05-52DC-D9E7105586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210" y="3815147"/>
            <a:ext cx="365299" cy="365299"/>
          </a:xfrm>
          <a:prstGeom prst="rect">
            <a:avLst/>
          </a:prstGeom>
        </p:spPr>
      </p:pic>
      <p:sp>
        <p:nvSpPr>
          <p:cNvPr id="15" name="Title Placeholder 8">
            <a:extLst>
              <a:ext uri="{FF2B5EF4-FFF2-40B4-BE49-F238E27FC236}">
                <a16:creationId xmlns:a16="http://schemas.microsoft.com/office/drawing/2014/main" id="{DC950133-3377-A9DD-9C4E-5F26676D4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BE5ED3F-B06C-D037-1AA8-10C412806C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61942"/>
            <a:ext cx="4649395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E086777C-EE54-FDFF-666A-A06F0674F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B0478-A5F5-50CB-E7C1-B71130D2A816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E497A19B-2FEA-852A-184F-10D3E067534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2A1720-6F49-DE84-7929-0D332404C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9"/>
          <a:stretch/>
        </p:blipFill>
        <p:spPr>
          <a:xfrm>
            <a:off x="6115055" y="3428999"/>
            <a:ext cx="3056653" cy="34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878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kollaas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88BD99-4931-EE10-DE29-BEACE9800B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055" y="3428999"/>
            <a:ext cx="3056653" cy="3434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28478E-B614-219A-E7D1-0D8AC1B77A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056" y="0"/>
            <a:ext cx="6076943" cy="3428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3E3E59-D50A-389D-6B0A-3265D3726624}"/>
              </a:ext>
            </a:extLst>
          </p:cNvPr>
          <p:cNvSpPr/>
          <p:nvPr userDrawn="1"/>
        </p:nvSpPr>
        <p:spPr>
          <a:xfrm>
            <a:off x="9171709" y="3428999"/>
            <a:ext cx="3020291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F9B11A4D-BCCA-0DEE-4F92-7FB90E35EC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448802" y="4328353"/>
            <a:ext cx="2310578" cy="16633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Nosto</a:t>
            </a:r>
            <a:r>
              <a:rPr lang="en-US" dirty="0"/>
              <a:t> lorem ipsum dolor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76D51-6968-9C05-52DC-D9E7105586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210" y="3815147"/>
            <a:ext cx="365299" cy="365299"/>
          </a:xfrm>
          <a:prstGeom prst="rect">
            <a:avLst/>
          </a:prstGeom>
        </p:spPr>
      </p:pic>
      <p:sp>
        <p:nvSpPr>
          <p:cNvPr id="15" name="Title Placeholder 8">
            <a:extLst>
              <a:ext uri="{FF2B5EF4-FFF2-40B4-BE49-F238E27FC236}">
                <a16:creationId xmlns:a16="http://schemas.microsoft.com/office/drawing/2014/main" id="{DC950133-3377-A9DD-9C4E-5F26676D4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7BE5ED3F-B06C-D037-1AA8-10C412806C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61942"/>
            <a:ext cx="4649395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E086777C-EE54-FDFF-666A-A06F0674F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100C8-ED7F-D168-66EE-D2BF37F371EC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DB87E576-21B9-C2A5-58BA-9ABC96B28CC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18713770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 ja teks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CC66813B-47EE-FA7B-F508-5B9E5D2343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20290" y="0"/>
            <a:ext cx="3075709" cy="3429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8B410F3-B8CD-D29F-2CB3-BD41BD22DF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429000"/>
            <a:ext cx="6096001" cy="3429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3E3E59-D50A-389D-6B0A-3265D3726624}"/>
              </a:ext>
            </a:extLst>
          </p:cNvPr>
          <p:cNvSpPr/>
          <p:nvPr userDrawn="1"/>
        </p:nvSpPr>
        <p:spPr>
          <a:xfrm>
            <a:off x="-1" y="0"/>
            <a:ext cx="3020291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76D51-6968-9C05-52DC-D9E710558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89" y="413856"/>
            <a:ext cx="365299" cy="365299"/>
          </a:xfrm>
          <a:prstGeom prst="rect">
            <a:avLst/>
          </a:prstGeom>
        </p:spPr>
      </p:pic>
      <p:pic>
        <p:nvPicPr>
          <p:cNvPr id="13" name="Picture 12" descr="A picture containing text, balloon, aircraft&#10;&#10;Description automatically generated">
            <a:extLst>
              <a:ext uri="{FF2B5EF4-FFF2-40B4-BE49-F238E27FC236}">
                <a16:creationId xmlns:a16="http://schemas.microsoft.com/office/drawing/2014/main" id="{8995C82E-AAE7-C309-4734-887058D996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121" y="6026329"/>
            <a:ext cx="704244" cy="704244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70EE1A5E-A2E8-4A51-7D62-07436B09B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180" y="422732"/>
            <a:ext cx="4650932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78A146-99AD-5638-92D2-B04996481D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1297" y="1767360"/>
            <a:ext cx="4637069" cy="46727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F40ADBD-074C-AB3F-8DDB-7AE1A3FE66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1299" y="2313071"/>
            <a:ext cx="4637068" cy="162333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729D815F-042F-3697-9EAA-5083E3A0F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B76B6A61-C8AC-1A7E-9046-A2B466C72D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6707" y="913852"/>
            <a:ext cx="2310578" cy="16633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Nosto</a:t>
            </a:r>
            <a:r>
              <a:rPr lang="en-US" dirty="0"/>
              <a:t> lorem ipsum dolor 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9026532-B965-A4A0-B0AB-CEB68A988B19}"/>
              </a:ext>
            </a:extLst>
          </p:cNvPr>
          <p:cNvSpPr txBox="1">
            <a:spLocks/>
          </p:cNvSpPr>
          <p:nvPr userDrawn="1"/>
        </p:nvSpPr>
        <p:spPr>
          <a:xfrm>
            <a:off x="8177385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E624175A-6854-E9BF-5FF4-7B187347FC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02415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20838784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 ja teks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CC66813B-47EE-FA7B-F508-5B9E5D2343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20290" y="0"/>
            <a:ext cx="3075709" cy="3429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8B410F3-B8CD-D29F-2CB3-BD41BD22DF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429000"/>
            <a:ext cx="6096001" cy="3429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3E3E59-D50A-389D-6B0A-3265D3726624}"/>
              </a:ext>
            </a:extLst>
          </p:cNvPr>
          <p:cNvSpPr/>
          <p:nvPr userDrawn="1"/>
        </p:nvSpPr>
        <p:spPr>
          <a:xfrm>
            <a:off x="-1" y="0"/>
            <a:ext cx="3020291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76D51-6968-9C05-52DC-D9E710558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89" y="413856"/>
            <a:ext cx="365299" cy="365299"/>
          </a:xfrm>
          <a:prstGeom prst="rect">
            <a:avLst/>
          </a:prstGeom>
        </p:spPr>
      </p:pic>
      <p:pic>
        <p:nvPicPr>
          <p:cNvPr id="13" name="Picture 12" descr="A picture containing text, balloon, aircraft&#10;&#10;Description automatically generated">
            <a:extLst>
              <a:ext uri="{FF2B5EF4-FFF2-40B4-BE49-F238E27FC236}">
                <a16:creationId xmlns:a16="http://schemas.microsoft.com/office/drawing/2014/main" id="{8995C82E-AAE7-C309-4734-887058D996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121" y="6026329"/>
            <a:ext cx="704244" cy="704244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70EE1A5E-A2E8-4A51-7D62-07436B09B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180" y="422732"/>
            <a:ext cx="4650932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78A146-99AD-5638-92D2-B04996481D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1297" y="1767360"/>
            <a:ext cx="4637069" cy="46727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F40ADBD-074C-AB3F-8DDB-7AE1A3FE66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1299" y="2313071"/>
            <a:ext cx="4637068" cy="162333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729D815F-042F-3697-9EAA-5083E3A0F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B76B6A61-C8AC-1A7E-9046-A2B466C72D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6707" y="913852"/>
            <a:ext cx="2310578" cy="16633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Nosto</a:t>
            </a:r>
            <a:r>
              <a:rPr lang="en-US" dirty="0"/>
              <a:t> lorem ipsum dolor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B72866-1A90-B5FE-0377-ECF306E2EA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3428999"/>
            <a:ext cx="6096002" cy="3429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022A57-E4D1-4803-F3E5-FA57E3BB9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0289" y="-1"/>
            <a:ext cx="3075710" cy="3428999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D886EFC-D6B6-A8F9-AF0E-840B217DC225}"/>
              </a:ext>
            </a:extLst>
          </p:cNvPr>
          <p:cNvSpPr txBox="1">
            <a:spLocks/>
          </p:cNvSpPr>
          <p:nvPr userDrawn="1"/>
        </p:nvSpPr>
        <p:spPr>
          <a:xfrm>
            <a:off x="8177385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B5C458-57C9-AF20-A937-AEC07F91FF9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02415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632757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 ja teks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CC66813B-47EE-FA7B-F508-5B9E5D2343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020290" y="0"/>
            <a:ext cx="3075709" cy="3429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8B410F3-B8CD-D29F-2CB3-BD41BD22DF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429000"/>
            <a:ext cx="6096001" cy="3429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3E3E59-D50A-389D-6B0A-3265D3726624}"/>
              </a:ext>
            </a:extLst>
          </p:cNvPr>
          <p:cNvSpPr/>
          <p:nvPr userDrawn="1"/>
        </p:nvSpPr>
        <p:spPr>
          <a:xfrm>
            <a:off x="-1" y="0"/>
            <a:ext cx="3020291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76D51-6968-9C05-52DC-D9E710558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89" y="413856"/>
            <a:ext cx="365299" cy="365299"/>
          </a:xfrm>
          <a:prstGeom prst="rect">
            <a:avLst/>
          </a:prstGeom>
        </p:spPr>
      </p:pic>
      <p:pic>
        <p:nvPicPr>
          <p:cNvPr id="13" name="Picture 12" descr="A picture containing text, balloon, aircraft&#10;&#10;Description automatically generated">
            <a:extLst>
              <a:ext uri="{FF2B5EF4-FFF2-40B4-BE49-F238E27FC236}">
                <a16:creationId xmlns:a16="http://schemas.microsoft.com/office/drawing/2014/main" id="{8995C82E-AAE7-C309-4734-887058D996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121" y="6026329"/>
            <a:ext cx="704244" cy="704244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70EE1A5E-A2E8-4A51-7D62-07436B09B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8180" y="422732"/>
            <a:ext cx="4650932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78A146-99AD-5638-92D2-B04996481D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1297" y="1767360"/>
            <a:ext cx="4637069" cy="46727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F40ADBD-074C-AB3F-8DDB-7AE1A3FE66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1299" y="2313071"/>
            <a:ext cx="4637068" cy="162333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729D815F-042F-3697-9EAA-5083E3A0F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B76B6A61-C8AC-1A7E-9046-A2B466C72D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6707" y="913852"/>
            <a:ext cx="2310578" cy="16633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Nosto</a:t>
            </a:r>
            <a:r>
              <a:rPr lang="en-US" dirty="0"/>
              <a:t> lorem ipsum dolor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022A57-E4D1-4803-F3E5-FA57E3BB9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0289" y="-1"/>
            <a:ext cx="3075710" cy="3428999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B63CAB9A-957E-BB4B-29A5-DC805CAE2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3428999"/>
            <a:ext cx="6096002" cy="3429001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3F1A3C3-B2FD-F762-A16E-F2CF827DC1A4}"/>
              </a:ext>
            </a:extLst>
          </p:cNvPr>
          <p:cNvSpPr txBox="1">
            <a:spLocks/>
          </p:cNvSpPr>
          <p:nvPr userDrawn="1"/>
        </p:nvSpPr>
        <p:spPr>
          <a:xfrm>
            <a:off x="8177385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CEF78E0-A043-0FDE-9451-50432EC3879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02415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5419387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, listaus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A0BC69CC-2C41-8DF6-3FFF-9E19080F00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116292" y="0"/>
            <a:ext cx="3075708" cy="6858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A0FA99-2534-FCB8-E8BC-514E00006949}"/>
              </a:ext>
            </a:extLst>
          </p:cNvPr>
          <p:cNvSpPr/>
          <p:nvPr userDrawn="1"/>
        </p:nvSpPr>
        <p:spPr>
          <a:xfrm>
            <a:off x="6096000" y="-1"/>
            <a:ext cx="302029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Placeholder 8">
            <a:extLst>
              <a:ext uri="{FF2B5EF4-FFF2-40B4-BE49-F238E27FC236}">
                <a16:creationId xmlns:a16="http://schemas.microsoft.com/office/drawing/2014/main" id="{411392B8-A4B8-C5B2-5221-47E38BEEA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329B8B4-806F-2534-EF5B-16C2922A62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8015" y="1765414"/>
            <a:ext cx="4649396" cy="46727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138A599-7532-D8AD-5FDE-4DC798B051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2311125"/>
            <a:ext cx="4649395" cy="162333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36A24FE-44C7-0959-F0F7-C9BF7A403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5603E35-7AC0-E213-6419-71ABBC375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9943" y="1680756"/>
            <a:ext cx="2377440" cy="61587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Listauksen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tai </a:t>
            </a:r>
            <a:r>
              <a:rPr lang="en-US" dirty="0" err="1"/>
              <a:t>nosto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5B65DDE-A2DE-BDFA-4A31-7FBF696B32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4119" y="2480370"/>
            <a:ext cx="2377440" cy="3452595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US" dirty="0" err="1"/>
              <a:t>Listaus</a:t>
            </a:r>
            <a:r>
              <a:rPr lang="en-US" dirty="0"/>
              <a:t>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A8B6A-0403-D48A-0AD8-6CF1BF5D85A7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503D0E93-8B24-3496-C15C-88D60025DE2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4047906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616A4-B40D-E3EC-4CCA-5EC333EE2E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1422045C-CA2E-5E4B-FDCC-C2D6C33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2536" y="3677896"/>
            <a:ext cx="6429153" cy="77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Alaotsikko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590DB6-7BEA-5550-1ADF-2887B927E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863" y="2799907"/>
            <a:ext cx="9080500" cy="1160391"/>
          </a:xfrm>
        </p:spPr>
        <p:txBody>
          <a:bodyPr anchor="ctr"/>
          <a:lstStyle>
            <a:lvl1pPr algn="ctr">
              <a:defRPr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VÄLIOTSIKKO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AAE2A-DB66-CF81-C7C2-F15B657B57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84394C-2B40-66E0-D2ED-62B3004D0497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B4A6C-519F-D045-D119-5263A13A1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6836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, listaus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A9B7322-BDDF-C0FC-0C14-734FD55A8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6291" y="-3061"/>
            <a:ext cx="3075709" cy="69023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A0FA99-2534-FCB8-E8BC-514E00006949}"/>
              </a:ext>
            </a:extLst>
          </p:cNvPr>
          <p:cNvSpPr/>
          <p:nvPr userDrawn="1"/>
        </p:nvSpPr>
        <p:spPr>
          <a:xfrm>
            <a:off x="6096000" y="-1"/>
            <a:ext cx="302029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Placeholder 8">
            <a:extLst>
              <a:ext uri="{FF2B5EF4-FFF2-40B4-BE49-F238E27FC236}">
                <a16:creationId xmlns:a16="http://schemas.microsoft.com/office/drawing/2014/main" id="{411392B8-A4B8-C5B2-5221-47E38BEEA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329B8B4-806F-2534-EF5B-16C2922A62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8015" y="1765414"/>
            <a:ext cx="4649396" cy="46727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138A599-7532-D8AD-5FDE-4DC798B051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2311125"/>
            <a:ext cx="4649395" cy="162333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36A24FE-44C7-0959-F0F7-C9BF7A403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5603E35-7AC0-E213-6419-71ABBC375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9943" y="1680756"/>
            <a:ext cx="2377440" cy="61587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Listauksen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tai </a:t>
            </a:r>
            <a:r>
              <a:rPr lang="en-US" dirty="0" err="1"/>
              <a:t>nosto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5B65DDE-A2DE-BDFA-4A31-7FBF696B32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4119" y="2480370"/>
            <a:ext cx="2377440" cy="3452595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US" dirty="0" err="1"/>
              <a:t>Listaus</a:t>
            </a:r>
            <a:r>
              <a:rPr lang="en-US" dirty="0"/>
              <a:t>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E7FD2-B305-3640-A836-10161DE40A67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FA28B840-B440-7E32-D2E2-654B3B1B4ED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13027410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, listaus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E2712C-F668-EAAF-435A-20B6943A8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6291" y="0"/>
            <a:ext cx="3075709" cy="69023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A0FA99-2534-FCB8-E8BC-514E00006949}"/>
              </a:ext>
            </a:extLst>
          </p:cNvPr>
          <p:cNvSpPr/>
          <p:nvPr userDrawn="1"/>
        </p:nvSpPr>
        <p:spPr>
          <a:xfrm>
            <a:off x="6096000" y="-1"/>
            <a:ext cx="3020291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Placeholder 8">
            <a:extLst>
              <a:ext uri="{FF2B5EF4-FFF2-40B4-BE49-F238E27FC236}">
                <a16:creationId xmlns:a16="http://schemas.microsoft.com/office/drawing/2014/main" id="{411392B8-A4B8-C5B2-5221-47E38BEEA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329B8B4-806F-2534-EF5B-16C2922A62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8015" y="1765414"/>
            <a:ext cx="4649396" cy="46727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138A599-7532-D8AD-5FDE-4DC798B051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2311125"/>
            <a:ext cx="4649395" cy="162333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36A24FE-44C7-0959-F0F7-C9BF7A403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5603E35-7AC0-E213-6419-71ABBC375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9943" y="1680756"/>
            <a:ext cx="2377440" cy="61587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Listauksen</a:t>
            </a:r>
            <a:r>
              <a:rPr lang="en-US" dirty="0"/>
              <a:t> </a:t>
            </a:r>
            <a:r>
              <a:rPr lang="en-US" dirty="0" err="1"/>
              <a:t>otsikko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tai </a:t>
            </a:r>
            <a:r>
              <a:rPr lang="en-US" dirty="0" err="1"/>
              <a:t>nosto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5B65DDE-A2DE-BDFA-4A31-7FBF696B32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4119" y="2480370"/>
            <a:ext cx="2377440" cy="3452595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3"/>
            <a:r>
              <a:rPr lang="en-US" dirty="0" err="1"/>
              <a:t>Listaus</a:t>
            </a:r>
            <a:r>
              <a:rPr lang="en-US" dirty="0"/>
              <a:t>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5CEF8-5472-9A8C-1B0C-8ABE95230332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1779C01F-E840-8342-AD78-25D34D3B84B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5506970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alstat ja vaaka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A0BC69CC-2C41-8DF6-3FFF-9E19080F00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4184074"/>
            <a:ext cx="6095999" cy="2673926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7CA025-C922-AFBC-25F0-94DCA945932E}"/>
              </a:ext>
            </a:extLst>
          </p:cNvPr>
          <p:cNvSpPr/>
          <p:nvPr userDrawn="1"/>
        </p:nvSpPr>
        <p:spPr>
          <a:xfrm>
            <a:off x="1" y="4184072"/>
            <a:ext cx="6096000" cy="26739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126544-42A0-2458-5104-F9D4A5C62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59FA74-AA82-B780-49AD-A144DCEA7D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94" y="4570112"/>
            <a:ext cx="365299" cy="365299"/>
          </a:xfrm>
          <a:prstGeom prst="rect">
            <a:avLst/>
          </a:prstGeom>
        </p:spPr>
      </p:pic>
      <p:sp>
        <p:nvSpPr>
          <p:cNvPr id="13" name="Title Placeholder 8">
            <a:extLst>
              <a:ext uri="{FF2B5EF4-FFF2-40B4-BE49-F238E27FC236}">
                <a16:creationId xmlns:a16="http://schemas.microsoft.com/office/drawing/2014/main" id="{59A59DF7-DAD6-9C42-6366-BDA8487BC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1" y="387292"/>
            <a:ext cx="10699409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8CEED20-93F5-D955-279D-B652D019C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26423"/>
            <a:ext cx="5253305" cy="141590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EDC99CC-22BA-33AA-52CE-7C2656F062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73150" y="1726423"/>
            <a:ext cx="5201041" cy="141590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2CF29FBD-5DEA-6D61-AA57-7038A95C1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04A97134-471C-3FEB-860C-F2B3D7E0E4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857" y="5153889"/>
            <a:ext cx="4948197" cy="74122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Nosto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43092-41BE-6C68-BA44-58FEAA129B39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7F3FB07B-89DD-3EF3-800A-726C6908584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22357086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alstat ja vaaka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, posing, crowd&#10;&#10;Description automatically generated">
            <a:extLst>
              <a:ext uri="{FF2B5EF4-FFF2-40B4-BE49-F238E27FC236}">
                <a16:creationId xmlns:a16="http://schemas.microsoft.com/office/drawing/2014/main" id="{CBB57594-E23B-5373-942B-2F96B94F8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4184070"/>
            <a:ext cx="6096001" cy="26739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7CA025-C922-AFBC-25F0-94DCA945932E}"/>
              </a:ext>
            </a:extLst>
          </p:cNvPr>
          <p:cNvSpPr/>
          <p:nvPr userDrawn="1"/>
        </p:nvSpPr>
        <p:spPr>
          <a:xfrm>
            <a:off x="1" y="4184072"/>
            <a:ext cx="6096000" cy="26739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126544-42A0-2458-5104-F9D4A5C62C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59FA74-AA82-B780-49AD-A144DCEA7D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94" y="4570112"/>
            <a:ext cx="365299" cy="365299"/>
          </a:xfrm>
          <a:prstGeom prst="rect">
            <a:avLst/>
          </a:prstGeom>
        </p:spPr>
      </p:pic>
      <p:sp>
        <p:nvSpPr>
          <p:cNvPr id="13" name="Title Placeholder 8">
            <a:extLst>
              <a:ext uri="{FF2B5EF4-FFF2-40B4-BE49-F238E27FC236}">
                <a16:creationId xmlns:a16="http://schemas.microsoft.com/office/drawing/2014/main" id="{59A59DF7-DAD6-9C42-6366-BDA8487BC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2" y="387292"/>
            <a:ext cx="7696586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8CEED20-93F5-D955-279D-B652D019C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26424"/>
            <a:ext cx="5253305" cy="141590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EDC99CC-22BA-33AA-52CE-7C2656F062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73150" y="1726423"/>
            <a:ext cx="5201041" cy="141590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2CF29FBD-5DEA-6D61-AA57-7038A95C1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04A97134-471C-3FEB-860C-F2B3D7E0E4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857" y="5153889"/>
            <a:ext cx="4948197" cy="74122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Nosto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50A52-3E9F-942E-760C-B61C96924864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5AAE1D56-C970-B66C-899D-7132C0028D5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30239179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alstat ja vaaka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B57594-E23B-5373-942B-2F96B94F8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4184070"/>
            <a:ext cx="6096001" cy="26739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7CA025-C922-AFBC-25F0-94DCA945932E}"/>
              </a:ext>
            </a:extLst>
          </p:cNvPr>
          <p:cNvSpPr/>
          <p:nvPr userDrawn="1"/>
        </p:nvSpPr>
        <p:spPr>
          <a:xfrm>
            <a:off x="1" y="4184072"/>
            <a:ext cx="6096000" cy="26739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126544-42A0-2458-5104-F9D4A5C62C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59FA74-AA82-B780-49AD-A144DCEA7D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bg1">
                <a:tint val="45000"/>
                <a:satMod val="400000"/>
              </a:schemeClr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94" y="4570112"/>
            <a:ext cx="365299" cy="365299"/>
          </a:xfrm>
          <a:prstGeom prst="rect">
            <a:avLst/>
          </a:prstGeom>
        </p:spPr>
      </p:pic>
      <p:sp>
        <p:nvSpPr>
          <p:cNvPr id="13" name="Title Placeholder 8">
            <a:extLst>
              <a:ext uri="{FF2B5EF4-FFF2-40B4-BE49-F238E27FC236}">
                <a16:creationId xmlns:a16="http://schemas.microsoft.com/office/drawing/2014/main" id="{59A59DF7-DAD6-9C42-6366-BDA8487BC0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2" y="387292"/>
            <a:ext cx="7696586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8CEED20-93F5-D955-279D-B652D019C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26424"/>
            <a:ext cx="5253305" cy="141590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EDC99CC-22BA-33AA-52CE-7C2656F062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73150" y="1726423"/>
            <a:ext cx="5201041" cy="141590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2CF29FBD-5DEA-6D61-AA57-7038A95C1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04A97134-471C-3FEB-860C-F2B3D7E0E4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5857" y="5153889"/>
            <a:ext cx="4948197" cy="74122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defRPr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216000" indent="-21600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Nosto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E0EF1-1EFB-5297-3624-1827FB0AFA22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FEE80BB3-FFDC-5D21-3BCA-408B0C9C06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6213052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kentät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B66FF01-D0D2-891C-25EB-7B8B4B1C04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61219" y="0"/>
            <a:ext cx="3830779" cy="6858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Kuva</a:t>
            </a:r>
          </a:p>
        </p:txBody>
      </p:sp>
      <p:sp>
        <p:nvSpPr>
          <p:cNvPr id="26" name="Title Placeholder 8">
            <a:extLst>
              <a:ext uri="{FF2B5EF4-FFF2-40B4-BE49-F238E27FC236}">
                <a16:creationId xmlns:a16="http://schemas.microsoft.com/office/drawing/2014/main" id="{0ABDD9C9-9A0A-752B-61C6-FAFB5F4C6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2" y="387292"/>
            <a:ext cx="6944693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0946FBA-25AA-1752-ADAF-A6A7F250E7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67" y="1649282"/>
            <a:ext cx="365299" cy="3652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8EEA0A5-A3B8-ED17-652B-04E6A0CABB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890" y="1649282"/>
            <a:ext cx="365299" cy="3652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D8F709-8151-F129-CD2C-9F02735420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67" y="3907569"/>
            <a:ext cx="365299" cy="3652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07929C-5149-A092-CC95-0BF8305D60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890" y="3907569"/>
            <a:ext cx="365299" cy="365299"/>
          </a:xfrm>
          <a:prstGeom prst="rect">
            <a:avLst/>
          </a:prstGeom>
        </p:spPr>
      </p:pic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97A17B95-BCF5-B1AC-44F8-C222F945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1029" y="1699648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6AD94E92-220B-A78E-3B8C-DC177884E5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7443" y="2071874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4F32F32D-7342-CA4E-3D11-98336D2A6A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93308" y="1699648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5760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BBCC2045-160D-8B6F-97C6-9D359084F3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029" y="3967927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350D9287-FA83-239E-1F42-A74522F6A46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93308" y="3967927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3020D2CC-5DE6-324E-30CC-6497DAC5BB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82634" y="2071874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76F9490A-D503-A72F-E838-8CDD88D535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7443" y="4347717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DF2353A7-9F53-3BAA-8F91-15899157246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82634" y="4347717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E7906825-77CB-AFE1-06D0-324BA0F27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4537B0-387A-CFFC-A64D-9B1948525570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02E1E1A7-67CB-772E-9010-714AD66AF00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34354620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kentät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862536BD-2E3E-ABE8-AAAE-2DC23A387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4954" y="1"/>
            <a:ext cx="3817044" cy="6858000"/>
          </a:xfrm>
          <a:prstGeom prst="rect">
            <a:avLst/>
          </a:prstGeom>
        </p:spPr>
      </p:pic>
      <p:sp>
        <p:nvSpPr>
          <p:cNvPr id="26" name="Title Placeholder 8">
            <a:extLst>
              <a:ext uri="{FF2B5EF4-FFF2-40B4-BE49-F238E27FC236}">
                <a16:creationId xmlns:a16="http://schemas.microsoft.com/office/drawing/2014/main" id="{0ABDD9C9-9A0A-752B-61C6-FAFB5F4C6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2" y="387292"/>
            <a:ext cx="6944693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0946FBA-25AA-1752-ADAF-A6A7F250E7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67" y="1649282"/>
            <a:ext cx="365299" cy="3652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8EEA0A5-A3B8-ED17-652B-04E6A0CABB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890" y="1649282"/>
            <a:ext cx="365299" cy="3652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D8F709-8151-F129-CD2C-9F02735420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67" y="3907569"/>
            <a:ext cx="365299" cy="3652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07929C-5149-A092-CC95-0BF8305D60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890" y="3907569"/>
            <a:ext cx="365299" cy="365299"/>
          </a:xfrm>
          <a:prstGeom prst="rect">
            <a:avLst/>
          </a:prstGeom>
        </p:spPr>
      </p:pic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97A17B95-BCF5-B1AC-44F8-C222F945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1029" y="1699648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6AD94E92-220B-A78E-3B8C-DC177884E5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7443" y="2071874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4F32F32D-7342-CA4E-3D11-98336D2A6A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93308" y="1699648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5760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BBCC2045-160D-8B6F-97C6-9D359084F3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029" y="3967927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350D9287-FA83-239E-1F42-A74522F6A46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93308" y="3967927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3020D2CC-5DE6-324E-30CC-6497DAC5BB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82634" y="2071874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76F9490A-D503-A72F-E838-8CDD88D535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7443" y="4347717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DF2353A7-9F53-3BAA-8F91-15899157246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82634" y="4347717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E7906825-77CB-AFE1-06D0-324BA0F27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67D835B-EACC-09A1-5BB4-1EB0B1B4BE66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8EC80012-61E1-796C-DF79-7F518A981E7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40475917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kentät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2536BD-2E3E-ABE8-AAAE-2DC23A387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4954" y="1"/>
            <a:ext cx="3817044" cy="6858000"/>
          </a:xfrm>
          <a:prstGeom prst="rect">
            <a:avLst/>
          </a:prstGeom>
        </p:spPr>
      </p:pic>
      <p:sp>
        <p:nvSpPr>
          <p:cNvPr id="26" name="Title Placeholder 8">
            <a:extLst>
              <a:ext uri="{FF2B5EF4-FFF2-40B4-BE49-F238E27FC236}">
                <a16:creationId xmlns:a16="http://schemas.microsoft.com/office/drawing/2014/main" id="{0ABDD9C9-9A0A-752B-61C6-FAFB5F4C66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2" y="387292"/>
            <a:ext cx="6944693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0946FBA-25AA-1752-ADAF-A6A7F250E7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67" y="1649282"/>
            <a:ext cx="365299" cy="3652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8EEA0A5-A3B8-ED17-652B-04E6A0CABB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890" y="1649282"/>
            <a:ext cx="365299" cy="3652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D8F709-8151-F129-CD2C-9F02735420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67" y="3907569"/>
            <a:ext cx="365299" cy="3652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07929C-5149-A092-CC95-0BF8305D60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5890" y="3907569"/>
            <a:ext cx="365299" cy="365299"/>
          </a:xfrm>
          <a:prstGeom prst="rect">
            <a:avLst/>
          </a:prstGeom>
        </p:spPr>
      </p:pic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97A17B95-BCF5-B1AC-44F8-C222F945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1029" y="1699648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6AD94E92-220B-A78E-3B8C-DC177884E5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7443" y="2071874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4F32F32D-7342-CA4E-3D11-98336D2A6A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93308" y="1699648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5760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BBCC2045-160D-8B6F-97C6-9D359084F3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029" y="3967927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350D9287-FA83-239E-1F42-A74522F6A46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93308" y="3967927"/>
            <a:ext cx="3126167" cy="372230"/>
          </a:xfrm>
          <a:prstGeom prst="rect">
            <a:avLst/>
          </a:prstGeom>
        </p:spPr>
        <p:txBody>
          <a:bodyPr/>
          <a:lstStyle>
            <a:lvl1pPr marL="576000">
              <a:defRPr sz="1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 err="1"/>
              <a:t>Otsikko</a:t>
            </a:r>
            <a:endParaRPr lang="en-US" dirty="0"/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3020D2CC-5DE6-324E-30CC-6497DAC5BB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82634" y="2071874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76F9490A-D503-A72F-E838-8CDD88D535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7443" y="4347717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DF2353A7-9F53-3BAA-8F91-15899157246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82634" y="4347717"/>
            <a:ext cx="3129753" cy="1254960"/>
          </a:xfrm>
          <a:prstGeom prst="rect">
            <a:avLst/>
          </a:prstGeom>
        </p:spPr>
        <p:txBody>
          <a:bodyPr/>
          <a:lstStyle>
            <a:lvl1pPr marL="0"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Leipäteksti</a:t>
            </a:r>
            <a:r>
              <a:rPr lang="en-US" dirty="0"/>
              <a:t> lorem ipsum dolor sit</a:t>
            </a:r>
          </a:p>
        </p:txBody>
      </p:sp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E7906825-77CB-AFE1-06D0-324BA0F27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CCC1253-5354-2226-1037-322B2E847E94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1A9775EB-799D-F9A4-BB63-EFE23222478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31382527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teksti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1D368E-3FF5-913F-EF76-6B8A4C25D79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E53BD2-2A78-2666-4DE1-CE57F3E34F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121400" cy="6858000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kuva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F5BC13-91F9-072F-E9FD-31C16DB291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008410E-051E-4F54-02D3-89537FECAA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016" y="2013093"/>
            <a:ext cx="4649395" cy="216904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90F5FF9-5A19-E9C9-CBA8-C32B8D3EB4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8016" y="4245835"/>
            <a:ext cx="4649395" cy="1687131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bg2"/>
              </a:buClr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Listaus</a:t>
            </a:r>
            <a:r>
              <a:rPr lang="en-US" dirty="0"/>
              <a:t> 1</a:t>
            </a:r>
          </a:p>
        </p:txBody>
      </p:sp>
      <p:sp>
        <p:nvSpPr>
          <p:cNvPr id="15" name="Title Placeholder 8">
            <a:extLst>
              <a:ext uri="{FF2B5EF4-FFF2-40B4-BE49-F238E27FC236}">
                <a16:creationId xmlns:a16="http://schemas.microsoft.com/office/drawing/2014/main" id="{0C7B9E89-861B-C065-5342-EF77CEC4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C82E305-7365-C996-5AF9-3693650F9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31862A3-DDAC-53D4-42F7-C29511CD6660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78CD068A-3AFA-0F5B-33AC-2F2C46AD543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39676150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teksti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4BA150-B1C6-1C3E-255B-B431CCC2B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158" y="-379"/>
            <a:ext cx="6098842" cy="68615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1D368E-3FF5-913F-EF76-6B8A4C25D79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F5BC13-91F9-072F-E9FD-31C16DB291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008410E-051E-4F54-02D3-89537FECAA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016" y="2013093"/>
            <a:ext cx="4649395" cy="162333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90F5FF9-5A19-E9C9-CBA8-C32B8D3EB4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8016" y="3700124"/>
            <a:ext cx="4649395" cy="1687131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bg2"/>
              </a:buClr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Listaus</a:t>
            </a:r>
            <a:r>
              <a:rPr lang="en-US" dirty="0"/>
              <a:t> 1</a:t>
            </a:r>
          </a:p>
        </p:txBody>
      </p:sp>
      <p:sp>
        <p:nvSpPr>
          <p:cNvPr id="15" name="Title Placeholder 8">
            <a:extLst>
              <a:ext uri="{FF2B5EF4-FFF2-40B4-BE49-F238E27FC236}">
                <a16:creationId xmlns:a16="http://schemas.microsoft.com/office/drawing/2014/main" id="{0C7B9E89-861B-C065-5342-EF77CEC4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C82E305-7365-C996-5AF9-3693650F9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75A9A19-81B4-7018-47D5-3709F31B3020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0BDC7C7A-C3D0-E8B7-321E-03C5DA699EE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1788610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1616A4-B40D-E3EC-4CCA-5EC333EE2E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Placeholder 8">
            <a:extLst>
              <a:ext uri="{FF2B5EF4-FFF2-40B4-BE49-F238E27FC236}">
                <a16:creationId xmlns:a16="http://schemas.microsoft.com/office/drawing/2014/main" id="{1422045C-CA2E-5E4B-FDCC-C2D6C33DCC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2536" y="3677896"/>
            <a:ext cx="6429153" cy="779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Alaotsikko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590DB6-7BEA-5550-1ADF-2887B927EC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6863" y="2799907"/>
            <a:ext cx="9080500" cy="1160391"/>
          </a:xfrm>
        </p:spPr>
        <p:txBody>
          <a:bodyPr anchor="ctr"/>
          <a:lstStyle>
            <a:lvl1pPr algn="ctr">
              <a:defRPr sz="36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VÄLIOTSIKKO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AAE2A-DB66-CF81-C7C2-F15B657B57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84394C-2B40-66E0-D2ED-62B3004D0497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B4A6C-519F-D045-D119-5263A13A1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230243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inen teksti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6D24E85A-CCFD-73C1-CFB0-C4FE969C0D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093159" y="0"/>
            <a:ext cx="609884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1D368E-3FF5-913F-EF76-6B8A4C25D796}"/>
              </a:ext>
            </a:extLst>
          </p:cNvPr>
          <p:cNvSpPr/>
          <p:nvPr userDrawn="1"/>
        </p:nvSpPr>
        <p:spPr>
          <a:xfrm>
            <a:off x="0" y="0"/>
            <a:ext cx="609315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F5BC13-91F9-072F-E9FD-31C16DB291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748" y="6060662"/>
            <a:ext cx="631792" cy="631792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008410E-051E-4F54-02D3-89537FECAA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016" y="2013093"/>
            <a:ext cx="4649395" cy="162333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90F5FF9-5A19-E9C9-CBA8-C32B8D3EB4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8016" y="3700124"/>
            <a:ext cx="4649395" cy="1687131"/>
          </a:xfrm>
          <a:prstGeom prst="rect">
            <a:avLst/>
          </a:prstGeom>
        </p:spPr>
        <p:txBody>
          <a:bodyPr/>
          <a:lstStyle>
            <a:lvl1pPr marL="432000" indent="-216000">
              <a:buClr>
                <a:schemeClr val="bg2"/>
              </a:buClr>
              <a:buFont typeface="Arial" panose="020B0604020202020204" pitchFamily="34" charset="0"/>
              <a:buChar char="•"/>
              <a:defRPr sz="1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err="1"/>
              <a:t>Listaus</a:t>
            </a:r>
            <a:r>
              <a:rPr lang="en-US" dirty="0"/>
              <a:t> 1</a:t>
            </a:r>
          </a:p>
        </p:txBody>
      </p:sp>
      <p:sp>
        <p:nvSpPr>
          <p:cNvPr id="15" name="Title Placeholder 8">
            <a:extLst>
              <a:ext uri="{FF2B5EF4-FFF2-40B4-BE49-F238E27FC236}">
                <a16:creationId xmlns:a16="http://schemas.microsoft.com/office/drawing/2014/main" id="{0C7B9E89-861B-C065-5342-EF77CEC4C1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58" y="422732"/>
            <a:ext cx="4649395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C82E305-7365-C996-5AF9-3693650F9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0D6D812-A4A8-B62A-9E5F-111AE2984356}"/>
              </a:ext>
            </a:extLst>
          </p:cNvPr>
          <p:cNvSpPr txBox="1">
            <a:spLocks/>
          </p:cNvSpPr>
          <p:nvPr userDrawn="1"/>
        </p:nvSpPr>
        <p:spPr>
          <a:xfrm>
            <a:off x="2132132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C155B84A-F9FB-A1D4-1596-D6E96B758F4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457162" y="6103516"/>
            <a:ext cx="674970" cy="529626"/>
          </a:xfrm>
          <a:prstGeom prst="rect">
            <a:avLst/>
          </a:prstGeom>
          <a:noFill/>
        </p:spPr>
        <p:txBody>
          <a:bodyPr lIns="36000" rIns="36000" anchor="ctr"/>
          <a:lstStyle>
            <a:lvl1pPr algn="ctr">
              <a:defRPr sz="900" b="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pesisalue</a:t>
            </a:r>
            <a:r>
              <a:rPr lang="en-GB" dirty="0"/>
              <a:t> logo</a:t>
            </a:r>
          </a:p>
        </p:txBody>
      </p:sp>
    </p:spTree>
    <p:extLst>
      <p:ext uri="{BB962C8B-B14F-4D97-AF65-F5344CB8AC3E}">
        <p14:creationId xmlns:p14="http://schemas.microsoft.com/office/powerpoint/2010/main" val="1135535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als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3D900DE-27B6-BD27-A69A-760F4A837027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16" name="Title Placeholder 8">
            <a:extLst>
              <a:ext uri="{FF2B5EF4-FFF2-40B4-BE49-F238E27FC236}">
                <a16:creationId xmlns:a16="http://schemas.microsoft.com/office/drawing/2014/main" id="{F2F83153-A03C-E700-98A0-AD7705A54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2" y="387292"/>
            <a:ext cx="10708958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3918F6B-BC49-83CB-187E-136DD3C8E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2558D2D8-33F5-3EAA-46AB-B62AE9D81E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1725346"/>
            <a:ext cx="10675724" cy="216904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972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als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EFA48B6-33E3-5EC0-AE20-F6E44175D7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8015" y="1725345"/>
            <a:ext cx="5253306" cy="46727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C45FC7E-9BF9-3941-3167-9CFFB704C1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8016" y="2271056"/>
            <a:ext cx="5253305" cy="162333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7AF27A4-592C-1CB2-FD2F-4F2440ACF1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3149" y="1725345"/>
            <a:ext cx="5201042" cy="467278"/>
          </a:xfrm>
          <a:prstGeom prst="rect">
            <a:avLst/>
          </a:prstGeom>
        </p:spPr>
        <p:txBody>
          <a:bodyPr/>
          <a:lstStyle>
            <a:lvl1pPr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Alaotsikko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393F093-5705-1234-FE3B-C419696BF4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3150" y="2271056"/>
            <a:ext cx="5201041" cy="162333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 err="1"/>
              <a:t>Leipäteksti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E06184B2-7FC9-AC4D-5805-47C454DD788C}"/>
              </a:ext>
            </a:extLst>
          </p:cNvPr>
          <p:cNvSpPr txBox="1">
            <a:spLocks/>
          </p:cNvSpPr>
          <p:nvPr userDrawn="1"/>
        </p:nvSpPr>
        <p:spPr>
          <a:xfrm>
            <a:off x="1458413" y="6222236"/>
            <a:ext cx="29339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FI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dirty="0"/>
              <a:t>Suomen Pesäpalloliitto ry</a:t>
            </a:r>
          </a:p>
        </p:txBody>
      </p:sp>
      <p:sp>
        <p:nvSpPr>
          <p:cNvPr id="22" name="Title Placeholder 8">
            <a:extLst>
              <a:ext uri="{FF2B5EF4-FFF2-40B4-BE49-F238E27FC236}">
                <a16:creationId xmlns:a16="http://schemas.microsoft.com/office/drawing/2014/main" id="{0C152650-2D79-E4BE-E8BF-B3DAC461A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782" y="387292"/>
            <a:ext cx="10699408" cy="1260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KIRJOITA OTSIKKO</a:t>
            </a:r>
            <a:endParaRPr lang="en-GB" dirty="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800BEAEB-BE12-3547-5E05-72E681704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381" y="6215546"/>
            <a:ext cx="473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9608370A-2412-4745-B600-C478B229E67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6615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1AF1D-F2D2-A039-03C9-648F964FE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755" y="1697269"/>
            <a:ext cx="10669920" cy="4256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err="1"/>
              <a:t>Leipäteksti</a:t>
            </a:r>
            <a:endParaRPr lang="en-US" dirty="0"/>
          </a:p>
          <a:p>
            <a:pPr lvl="0"/>
            <a:endParaRPr lang="en-US" dirty="0"/>
          </a:p>
          <a:p>
            <a:pPr lvl="1"/>
            <a:r>
              <a:rPr lang="en-US" dirty="0" err="1"/>
              <a:t>löslkgölskg</a:t>
            </a:r>
            <a:endParaRPr lang="en-US" dirty="0"/>
          </a:p>
          <a:p>
            <a:pPr lvl="2"/>
            <a:r>
              <a:rPr lang="en-US" dirty="0" err="1"/>
              <a:t>södlgksödlkg</a:t>
            </a: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1B5AF4CB-1CE5-1A14-A725-34F6711C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49" y="407520"/>
            <a:ext cx="10687338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KIRJOITA OTSIKKO</a:t>
            </a:r>
            <a:endParaRPr lang="en-GB" dirty="0"/>
          </a:p>
        </p:txBody>
      </p:sp>
      <p:pic>
        <p:nvPicPr>
          <p:cNvPr id="4" name="Picture 3" descr="A picture containing text, balloon, aircraft&#10;&#10;Description automatically generated">
            <a:extLst>
              <a:ext uri="{FF2B5EF4-FFF2-40B4-BE49-F238E27FC236}">
                <a16:creationId xmlns:a16="http://schemas.microsoft.com/office/drawing/2014/main" id="{CF1A7B5A-D9A0-0909-3266-21C09E419388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70" y="6026329"/>
            <a:ext cx="704244" cy="7042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E81587-0326-FF1E-637D-E2CC47FA0BB0}"/>
              </a:ext>
            </a:extLst>
          </p:cNvPr>
          <p:cNvSpPr txBox="1"/>
          <p:nvPr userDrawn="1"/>
        </p:nvSpPr>
        <p:spPr>
          <a:xfrm>
            <a:off x="484909" y="8659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28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01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672" r:id="rId8"/>
    <p:sldLayoutId id="2147483697" r:id="rId9"/>
    <p:sldLayoutId id="2147483673" r:id="rId10"/>
    <p:sldLayoutId id="2147483661" r:id="rId11"/>
    <p:sldLayoutId id="2147483720" r:id="rId12"/>
    <p:sldLayoutId id="2147483721" r:id="rId13"/>
    <p:sldLayoutId id="2147483662" r:id="rId14"/>
    <p:sldLayoutId id="2147483722" r:id="rId15"/>
    <p:sldLayoutId id="2147483723" r:id="rId16"/>
    <p:sldLayoutId id="2147483675" r:id="rId17"/>
    <p:sldLayoutId id="2147483677" r:id="rId18"/>
    <p:sldLayoutId id="2147483724" r:id="rId19"/>
    <p:sldLayoutId id="2147483762" r:id="rId20"/>
    <p:sldLayoutId id="2147483678" r:id="rId21"/>
    <p:sldLayoutId id="2147483725" r:id="rId22"/>
    <p:sldLayoutId id="2147483763" r:id="rId23"/>
    <p:sldLayoutId id="2147483674" r:id="rId24"/>
    <p:sldLayoutId id="2147483726" r:id="rId25"/>
    <p:sldLayoutId id="2147483760" r:id="rId26"/>
    <p:sldLayoutId id="2147483727" r:id="rId27"/>
    <p:sldLayoutId id="2147483679" r:id="rId28"/>
    <p:sldLayoutId id="2147483729" r:id="rId29"/>
    <p:sldLayoutId id="2147483683" r:id="rId30"/>
    <p:sldLayoutId id="2147483728" r:id="rId31"/>
    <p:sldLayoutId id="2147483730" r:id="rId32"/>
    <p:sldLayoutId id="2147483699" r:id="rId33"/>
    <p:sldLayoutId id="2147483719" r:id="rId34"/>
    <p:sldLayoutId id="2147483731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063479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0" i="0" kern="1200">
          <a:solidFill>
            <a:schemeClr val="accent1">
              <a:lumMod val="90000"/>
              <a:lumOff val="10000"/>
            </a:schemeClr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  <a:lvl2pPr marL="360000" indent="-144000" algn="l" defTabSz="914400" rtl="0" eaLnBrk="1" latinLnBrk="0" hangingPunct="1">
        <a:lnSpc>
          <a:spcPct val="100000"/>
        </a:lnSpc>
        <a:spcBef>
          <a:spcPts val="0"/>
        </a:spcBef>
        <a:buClr>
          <a:srgbClr val="063479"/>
        </a:buClr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+mj-lt"/>
          <a:ea typeface="+mn-ea"/>
          <a:cs typeface="Calibri Light" panose="020F0302020204030204" pitchFamily="34" charset="0"/>
        </a:defRPr>
      </a:lvl2pPr>
      <a:lvl3pPr marL="648000" indent="-144000" algn="l" defTabSz="914400" rtl="0" eaLnBrk="1" latinLnBrk="0" hangingPunct="1">
        <a:lnSpc>
          <a:spcPct val="100000"/>
        </a:lnSpc>
        <a:spcBef>
          <a:spcPts val="1000"/>
        </a:spcBef>
        <a:spcAft>
          <a:spcPts val="100"/>
        </a:spcAft>
        <a:buClr>
          <a:srgbClr val="063479"/>
        </a:buClr>
        <a:buFont typeface="Arial" panose="020B0604020202020204" pitchFamily="34" charset="0"/>
        <a:buChar char="•"/>
        <a:tabLst/>
        <a:defRPr sz="1200" b="0" i="0" kern="1200">
          <a:solidFill>
            <a:schemeClr val="accent1">
              <a:lumMod val="90000"/>
              <a:lumOff val="10000"/>
            </a:schemeClr>
          </a:solidFill>
          <a:latin typeface="+mj-lt"/>
          <a:ea typeface="+mn-ea"/>
          <a:cs typeface="Calibri Light" panose="020F0302020204030204" pitchFamily="34" charset="0"/>
        </a:defRPr>
      </a:lvl3pPr>
      <a:lvl4pPr marL="432000" indent="-2160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tabLst/>
        <a:defRPr sz="1400" b="0" i="0" kern="1200">
          <a:solidFill>
            <a:schemeClr val="tx1">
              <a:lumMod val="90000"/>
              <a:lumOff val="10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648000" indent="-2160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tabLst/>
        <a:defRPr sz="1200" b="0" i="0" kern="1200">
          <a:solidFill>
            <a:schemeClr val="tx1">
              <a:lumMod val="90000"/>
              <a:lumOff val="10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1AF1D-F2D2-A039-03C9-648F964FE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755" y="1697269"/>
            <a:ext cx="10669920" cy="4256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err="1"/>
              <a:t>Leipäteksti</a:t>
            </a:r>
            <a:endParaRPr lang="en-US" dirty="0"/>
          </a:p>
          <a:p>
            <a:pPr lvl="0"/>
            <a:endParaRPr lang="en-US" dirty="0"/>
          </a:p>
          <a:p>
            <a:pPr lvl="1"/>
            <a:r>
              <a:rPr lang="en-US" dirty="0" err="1"/>
              <a:t>löslkgölskg</a:t>
            </a:r>
            <a:endParaRPr lang="en-US" dirty="0"/>
          </a:p>
          <a:p>
            <a:pPr lvl="2"/>
            <a:r>
              <a:rPr lang="en-US" dirty="0" err="1"/>
              <a:t>södlgksödlkg</a:t>
            </a: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1B5AF4CB-1CE5-1A14-A725-34F6711C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249" y="407520"/>
            <a:ext cx="10687338" cy="1206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KIRJOITA OTSIKKO</a:t>
            </a:r>
            <a:endParaRPr lang="en-GB" dirty="0"/>
          </a:p>
        </p:txBody>
      </p:sp>
      <p:pic>
        <p:nvPicPr>
          <p:cNvPr id="4" name="Picture 3" descr="A picture containing text, balloon, aircraft&#10;&#10;Description automatically generated">
            <a:extLst>
              <a:ext uri="{FF2B5EF4-FFF2-40B4-BE49-F238E27FC236}">
                <a16:creationId xmlns:a16="http://schemas.microsoft.com/office/drawing/2014/main" id="{CF1A7B5A-D9A0-0909-3266-21C09E419388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70" y="6026329"/>
            <a:ext cx="704244" cy="7042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E81587-0326-FF1E-637D-E2CC47FA0BB0}"/>
              </a:ext>
            </a:extLst>
          </p:cNvPr>
          <p:cNvSpPr txBox="1"/>
          <p:nvPr userDrawn="1"/>
        </p:nvSpPr>
        <p:spPr>
          <a:xfrm>
            <a:off x="484909" y="8659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11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76" r:id="rId20"/>
    <p:sldLayoutId id="2147483747" r:id="rId21"/>
    <p:sldLayoutId id="2147483764" r:id="rId22"/>
    <p:sldLayoutId id="2147483765" r:id="rId23"/>
    <p:sldLayoutId id="2147483749" r:id="rId24"/>
    <p:sldLayoutId id="2147483750" r:id="rId25"/>
    <p:sldLayoutId id="2147483761" r:id="rId26"/>
    <p:sldLayoutId id="2147483751" r:id="rId27"/>
    <p:sldLayoutId id="2147483752" r:id="rId28"/>
    <p:sldLayoutId id="2147483753" r:id="rId29"/>
    <p:sldLayoutId id="2147483754" r:id="rId30"/>
    <p:sldLayoutId id="2147483755" r:id="rId31"/>
    <p:sldLayoutId id="2147483756" r:id="rId32"/>
    <p:sldLayoutId id="2147483757" r:id="rId33"/>
    <p:sldLayoutId id="2147483758" r:id="rId34"/>
    <p:sldLayoutId id="2147483759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063479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0" i="0" kern="1200">
          <a:solidFill>
            <a:schemeClr val="accent1">
              <a:lumMod val="90000"/>
              <a:lumOff val="10000"/>
            </a:schemeClr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  <a:lvl2pPr marL="360000" indent="-144000" algn="l" defTabSz="914400" rtl="0" eaLnBrk="1" latinLnBrk="0" hangingPunct="1">
        <a:lnSpc>
          <a:spcPct val="100000"/>
        </a:lnSpc>
        <a:spcBef>
          <a:spcPts val="0"/>
        </a:spcBef>
        <a:buClr>
          <a:srgbClr val="063479"/>
        </a:buClr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+mj-lt"/>
          <a:ea typeface="+mn-ea"/>
          <a:cs typeface="Calibri Light" panose="020F0302020204030204" pitchFamily="34" charset="0"/>
        </a:defRPr>
      </a:lvl2pPr>
      <a:lvl3pPr marL="648000" indent="-144000" algn="l" defTabSz="914400" rtl="0" eaLnBrk="1" latinLnBrk="0" hangingPunct="1">
        <a:lnSpc>
          <a:spcPct val="100000"/>
        </a:lnSpc>
        <a:spcBef>
          <a:spcPts val="1000"/>
        </a:spcBef>
        <a:spcAft>
          <a:spcPts val="100"/>
        </a:spcAft>
        <a:buClr>
          <a:srgbClr val="063479"/>
        </a:buClr>
        <a:buFont typeface="Arial" panose="020B0604020202020204" pitchFamily="34" charset="0"/>
        <a:buChar char="•"/>
        <a:tabLst/>
        <a:defRPr sz="1200" b="0" i="0" kern="1200">
          <a:solidFill>
            <a:schemeClr val="accent1">
              <a:lumMod val="90000"/>
              <a:lumOff val="10000"/>
            </a:schemeClr>
          </a:solidFill>
          <a:latin typeface="+mj-lt"/>
          <a:ea typeface="+mn-ea"/>
          <a:cs typeface="Calibri Light" panose="020F0302020204030204" pitchFamily="34" charset="0"/>
        </a:defRPr>
      </a:lvl3pPr>
      <a:lvl4pPr marL="432000" indent="-2160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tabLst/>
        <a:defRPr sz="1400" b="0" i="0" kern="1200">
          <a:solidFill>
            <a:schemeClr val="tx1">
              <a:lumMod val="90000"/>
              <a:lumOff val="10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648000" indent="-2160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tabLst/>
        <a:defRPr sz="1200" b="0" i="0" kern="1200">
          <a:solidFill>
            <a:schemeClr val="tx1">
              <a:lumMod val="90000"/>
              <a:lumOff val="10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sis.fi/vastuullisuus" TargetMode="Externa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enee.fi/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kunnarileiri.fi/" TargetMode="External"/><Relationship Id="rId4" Type="http://schemas.openxmlformats.org/officeDocument/2006/relationships/hyperlink" Target="https://hyvinkaantahko.yhdistysavain.fi/alueleiri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554C50-5676-5F59-79C2-2EE248831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173" y="3351324"/>
            <a:ext cx="6429153" cy="779605"/>
          </a:xfrm>
        </p:spPr>
        <p:txBody>
          <a:bodyPr/>
          <a:lstStyle/>
          <a:p>
            <a:r>
              <a:rPr lang="fi-FI" sz="2800" dirty="0">
                <a:solidFill>
                  <a:srgbClr val="D9BE82"/>
                </a:solidFill>
              </a:rPr>
              <a:t>Loistavaa, että olet päättänyt hankkia tuomarikortin tulevalle kaudelle!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3D78A3F-CA34-1F30-215D-6A1C5C8D37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9500" y="448593"/>
            <a:ext cx="9080500" cy="1160391"/>
          </a:xfrm>
        </p:spPr>
        <p:txBody>
          <a:bodyPr/>
          <a:lstStyle/>
          <a:p>
            <a:r>
              <a:rPr lang="fi-FI" sz="4800" dirty="0">
                <a:solidFill>
                  <a:srgbClr val="D9BE82"/>
                </a:solidFill>
              </a:rPr>
              <a:t>Aloittelevat tuomarit  </a:t>
            </a:r>
          </a:p>
        </p:txBody>
      </p:sp>
    </p:spTree>
    <p:extLst>
      <p:ext uri="{BB962C8B-B14F-4D97-AF65-F5344CB8AC3E}">
        <p14:creationId xmlns:p14="http://schemas.microsoft.com/office/powerpoint/2010/main" val="420436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tsikko 23">
            <a:extLst>
              <a:ext uri="{FF2B5EF4-FFF2-40B4-BE49-F238E27FC236}">
                <a16:creationId xmlns:a16="http://schemas.microsoft.com/office/drawing/2014/main" id="{C86952CC-C4A7-7D8A-4487-0BC31D11E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044" y="0"/>
            <a:ext cx="4650932" cy="1260039"/>
          </a:xfrm>
        </p:spPr>
        <p:txBody>
          <a:bodyPr/>
          <a:lstStyle/>
          <a:p>
            <a:pPr algn="ctr"/>
            <a:r>
              <a:rPr lang="fi-FI" dirty="0"/>
              <a:t>Laiton lyönti</a:t>
            </a:r>
          </a:p>
        </p:txBody>
      </p:sp>
      <p:sp>
        <p:nvSpPr>
          <p:cNvPr id="25" name="Tekstin paikkamerkki 24">
            <a:extLst>
              <a:ext uri="{FF2B5EF4-FFF2-40B4-BE49-F238E27FC236}">
                <a16:creationId xmlns:a16="http://schemas.microsoft.com/office/drawing/2014/main" id="{9204AAB9-E4E9-C14C-01AD-27831A31B2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65908" y="1204462"/>
            <a:ext cx="4637068" cy="2169047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Lyönti on joko laillinen tai laiton. Laittomassa lyönnissä pallo osuu ensimmäisen kerran lyönnistä maahan rajojen ulkopuolella.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323232"/>
                </a:solidFill>
                <a:latin typeface="H5PDroidSans"/>
              </a:rPr>
              <a:t>Mikäli lyönti osuu rajaviivaan (tai kotipesän viivaan sarjoissa, joissa ei ole etukaarta) on lyönti sisällä.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323232"/>
                </a:solidFill>
                <a:latin typeface="H5PDroidSans"/>
              </a:rPr>
              <a:t>Mikäli lyönti osuu etukaareen on se laiton.</a:t>
            </a:r>
            <a:endParaRPr lang="fi-FI" sz="1800" b="0" i="0" dirty="0">
              <a:solidFill>
                <a:srgbClr val="323232"/>
              </a:solidFill>
              <a:effectLst/>
              <a:latin typeface="H5PDroidSan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Lyönti on laiton myös lyönnin osuessa sisäpelaajaan, jos kukaan ulkopelaajista ei ole ennen sitä koskenut palloon.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Lyöjä palaa kolmannen lyöntinsä mennessä laittomaksi.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Laittomalla lyönnillä sisäpelaajat eivät saa edetä.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Laittoman lyönnin jälkeen pelaajan on käytävä lähtöpesällä</a:t>
            </a:r>
          </a:p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7865934-FA5C-0BE9-1C29-13AB91C56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10</a:t>
            </a:fld>
            <a:endParaRPr lang="fi-FI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BD2408D-454B-8404-48EF-0EBE2D2054A9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97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8AD1C8C4-A696-0503-1D79-9C2B8BAC1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Koppilyönti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73E5F5F-C4E0-B209-A618-9213A6F11D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8958" y="1620718"/>
            <a:ext cx="4649395" cy="2169047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chemeClr val="tx1"/>
                </a:solidFill>
                <a:effectLst/>
                <a:latin typeface="H5PDroidSans"/>
              </a:rPr>
              <a:t>Lyönti on koppilyönti, kun lyönnistä, maassa käymättä, pallo joutuu ulkopelaajan haltuun. Jos pallo putoaa tai se pudotetaan heti kiinnioton jälkeen maahan, kyseessä ei ole koppi.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chemeClr val="tx1"/>
                </a:solidFill>
                <a:effectLst/>
                <a:latin typeface="H5PDroidSans"/>
              </a:rPr>
              <a:t>Etenijä haavoittuu ollessaan irti pesältä kopinottohetkellä ja saadessaan pesäturvan seuraavalle pesälle. Haavoittumisen jälkeen hän palaa takaisin kotipesään.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chemeClr val="tx1"/>
                </a:solidFill>
                <a:effectLst/>
                <a:latin typeface="H5PDroidSans"/>
              </a:rPr>
              <a:t>Mikäli sisäpelaaja on irti pesästä sillä hetkellä kun koppi otetaan, eikä etene, hänet voidaan polttaa koskettamalla pallolla tai heittämällä pallo seuraavalle pesälle.</a:t>
            </a:r>
          </a:p>
          <a:p>
            <a:br>
              <a:rPr lang="fi-FI" sz="1800" dirty="0"/>
            </a:br>
            <a:endParaRPr lang="fi-FI" sz="1800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C5A4494-EDF3-FB9B-FD12-D2D8D783B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11</a:t>
            </a:fld>
            <a:endParaRPr lang="fi-FI" dirty="0"/>
          </a:p>
        </p:txBody>
      </p:sp>
      <p:pic>
        <p:nvPicPr>
          <p:cNvPr id="8" name="Kuvan paikkamerkki 7" descr="Kuva, joka sisältää kohteen luonnos, piirros, Piirrokset, kuvitus&#10;&#10;Kuvaus luotu automaattisesti">
            <a:extLst>
              <a:ext uri="{FF2B5EF4-FFF2-40B4-BE49-F238E27FC236}">
                <a16:creationId xmlns:a16="http://schemas.microsoft.com/office/drawing/2014/main" id="{A189EC25-E967-77E2-4CD5-0F1D9BBFB7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r="118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13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luonnos, piirros, diagrammi, viiva&#10;&#10;Kuvaus luotu automaattisesti">
            <a:extLst>
              <a:ext uri="{FF2B5EF4-FFF2-40B4-BE49-F238E27FC236}">
                <a16:creationId xmlns:a16="http://schemas.microsoft.com/office/drawing/2014/main" id="{2F3E08B2-DDDA-8DBD-1410-98EE6D4564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 rot="10800000">
            <a:off x="6096000" y="0"/>
            <a:ext cx="6096000" cy="6858000"/>
          </a:xfrm>
        </p:spPr>
      </p:pic>
      <p:sp>
        <p:nvSpPr>
          <p:cNvPr id="14" name="Otsikko 13">
            <a:extLst>
              <a:ext uri="{FF2B5EF4-FFF2-40B4-BE49-F238E27FC236}">
                <a16:creationId xmlns:a16="http://schemas.microsoft.com/office/drawing/2014/main" id="{556EB54F-707D-CA0A-B37C-2124E400C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Ajolähtö</a:t>
            </a:r>
          </a:p>
        </p:txBody>
      </p:sp>
      <p:sp>
        <p:nvSpPr>
          <p:cNvPr id="16" name="Tekstin paikkamerkki 15">
            <a:extLst>
              <a:ext uri="{FF2B5EF4-FFF2-40B4-BE49-F238E27FC236}">
                <a16:creationId xmlns:a16="http://schemas.microsoft.com/office/drawing/2014/main" id="{D9EF26DE-25E3-D12D-9D17-43604F6D0B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rgbClr val="323232"/>
                </a:solidFill>
                <a:effectLst/>
                <a:latin typeface="H5PDroidSans"/>
              </a:rPr>
              <a:t>Ajotilanne syntyy, kun kaikilla kenttäpesillä on etenijä ja lukkari syöttää lyömään asettuneelle pelaajalle ensimmäisen syötön.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rgbClr val="323232"/>
                </a:solidFill>
                <a:effectLst/>
                <a:latin typeface="H5PDroidSans"/>
              </a:rPr>
              <a:t>Ajotilanteessa on vaihtopakko, eli jokaisen etenijän on päästävä turvaan seuraavalle pesällä tai päästävä lopulliseen ratkaisuun.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rgbClr val="323232"/>
                </a:solidFill>
                <a:effectLst/>
                <a:latin typeface="H5PDroidSans"/>
              </a:rPr>
              <a:t>Vaihtopakko raukeaa, mikäli viimeinen lyönti on laiton </a:t>
            </a:r>
            <a:r>
              <a:rPr lang="fi-FI" sz="2000" dirty="0">
                <a:solidFill>
                  <a:srgbClr val="323232"/>
                </a:solidFill>
                <a:latin typeface="H5PDroidSans"/>
              </a:rPr>
              <a:t>tai lukkari syöttää seuraavalle lyöjälle.</a:t>
            </a:r>
            <a:endParaRPr lang="fi-FI" sz="2000" b="0" i="0" dirty="0">
              <a:solidFill>
                <a:srgbClr val="323232"/>
              </a:solidFill>
              <a:effectLst/>
              <a:latin typeface="H5PDroidSan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323232"/>
                </a:solidFill>
                <a:latin typeface="H5PDroidSans"/>
              </a:rPr>
              <a:t>Tuomari ei saa omalla tekemisellään johdattaa joukkueita toimimaan oikein.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i-FI" sz="1800" b="0" i="0" dirty="0">
              <a:solidFill>
                <a:srgbClr val="323232"/>
              </a:solidFill>
              <a:effectLst/>
              <a:latin typeface="H5PDroidSans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54B0585-901F-A039-9F0E-2FF6CF68B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18" name="Tekstin paikkamerkki 17">
            <a:extLst>
              <a:ext uri="{FF2B5EF4-FFF2-40B4-BE49-F238E27FC236}">
                <a16:creationId xmlns:a16="http://schemas.microsoft.com/office/drawing/2014/main" id="{9BEC9B05-0B7C-CD13-FC17-ED7EE7FB8F3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813925" y="2479675"/>
            <a:ext cx="2378075" cy="3452813"/>
          </a:xfrm>
        </p:spPr>
        <p:txBody>
          <a:bodyPr/>
          <a:lstStyle/>
          <a:p>
            <a:endParaRPr lang="fi-FI" sz="1600" b="0" i="0" dirty="0">
              <a:solidFill>
                <a:srgbClr val="FFFF00"/>
              </a:solidFill>
              <a:effectLst/>
              <a:latin typeface="H5PDroidSans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0322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henkilö, piha-, urheilu, urheilupeli&#10;&#10;Kuvaus luotu automaattisesti">
            <a:extLst>
              <a:ext uri="{FF2B5EF4-FFF2-40B4-BE49-F238E27FC236}">
                <a16:creationId xmlns:a16="http://schemas.microsoft.com/office/drawing/2014/main" id="{5B4CAA12-117F-34A6-C3D8-11AF16A5F8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8" r="20378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C0AA8AAC-E8D7-D1BE-686F-8F42D2060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Syöttäminen</a:t>
            </a:r>
            <a:endParaRPr lang="fi-FI" dirty="0">
              <a:highlight>
                <a:srgbClr val="FFFF00"/>
              </a:highlight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162DFBE-FA68-6A1C-9C6A-A9FD54038A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Jokainen syöttö syötetään ja tuomitaan pelissä omana suorituksenaan!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Syötön teknisessä suorituksessa on neljä vaihetta: lukkarin sijoittuminen, alkuasento, syöttöliike ja väistyminen.</a:t>
            </a:r>
            <a:br>
              <a:rPr lang="fi-FI" sz="1800" b="1" i="0" dirty="0">
                <a:solidFill>
                  <a:srgbClr val="323232"/>
                </a:solidFill>
                <a:effectLst/>
                <a:latin typeface="H5PDroidSans"/>
              </a:rPr>
            </a:br>
            <a:br>
              <a:rPr lang="fi-FI" sz="1800" b="1" i="0" dirty="0">
                <a:solidFill>
                  <a:srgbClr val="323232"/>
                </a:solidFill>
                <a:effectLst/>
                <a:latin typeface="H5PDroidSans"/>
              </a:rPr>
            </a:br>
            <a:r>
              <a:rPr lang="fi-FI" sz="1800" b="1" i="0" dirty="0">
                <a:solidFill>
                  <a:srgbClr val="323232"/>
                </a:solidFill>
                <a:effectLst/>
                <a:latin typeface="H5PDroidSans"/>
              </a:rPr>
              <a:t>Syöttö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Lukkari syöttää syötön, joka kohoaa </a:t>
            </a:r>
            <a:r>
              <a:rPr lang="fi-FI" sz="1800" dirty="0">
                <a:solidFill>
                  <a:srgbClr val="323232"/>
                </a:solidFill>
                <a:latin typeface="H5PDroidSans"/>
              </a:rPr>
              <a:t>yhden</a:t>
            </a: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 metrin </a:t>
            </a:r>
            <a:r>
              <a:rPr lang="fi-FI" sz="1800" b="1" i="0" dirty="0">
                <a:solidFill>
                  <a:srgbClr val="323232"/>
                </a:solidFill>
                <a:effectLst/>
                <a:latin typeface="H5PDroidSans"/>
              </a:rPr>
              <a:t>lukkarin</a:t>
            </a: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 päälaen päälle.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Jos syöttö ei ole tarpeeksi korkea -&gt; Väärin, matala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Jos syöttö ei osu lautaseen -&gt; Väärä</a:t>
            </a:r>
          </a:p>
          <a:p>
            <a:pPr algn="l"/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75E4D6F-7EE6-5CA1-6464-B02862BE2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207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D2C6B781-FEA9-5AEC-E6F6-952CB80A50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5077" y="1730323"/>
            <a:ext cx="3431592" cy="3856128"/>
          </a:xfrm>
        </p:spPr>
        <p:txBody>
          <a:bodyPr/>
          <a:lstStyle/>
          <a:p>
            <a:pPr algn="l"/>
            <a:r>
              <a:rPr lang="fi-FI" sz="1800" b="1" i="0" dirty="0">
                <a:solidFill>
                  <a:srgbClr val="323232"/>
                </a:solidFill>
                <a:effectLst/>
                <a:latin typeface="H5PDroidSans"/>
              </a:rPr>
              <a:t>Sijoittuminen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Lukkari seisoo omalla puolellaan lautasta.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Jos sanotaan </a:t>
            </a:r>
            <a:r>
              <a:rPr lang="fi-FI" sz="1800" dirty="0">
                <a:solidFill>
                  <a:srgbClr val="323232"/>
                </a:solidFill>
                <a:latin typeface="H5PDroidSans"/>
              </a:rPr>
              <a:t>v</a:t>
            </a: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asen, lukkari siirtyy lautasen toiselle puolelle.</a:t>
            </a:r>
          </a:p>
          <a:p>
            <a:endParaRPr lang="fi-FI" sz="1800" dirty="0"/>
          </a:p>
          <a:p>
            <a:endParaRPr lang="fi-FI" sz="1800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DE81C781-D947-34AC-D86B-59C8DF8946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51437" y="1723578"/>
            <a:ext cx="3431592" cy="4747130"/>
          </a:xfrm>
        </p:spPr>
        <p:txBody>
          <a:bodyPr/>
          <a:lstStyle/>
          <a:p>
            <a:pPr algn="l"/>
            <a:r>
              <a:rPr lang="fi-FI" sz="1800" b="1" i="0" dirty="0">
                <a:solidFill>
                  <a:srgbClr val="323232"/>
                </a:solidFill>
                <a:effectLst/>
                <a:latin typeface="H5PDroidSans"/>
              </a:rPr>
              <a:t>Alkuasento ja syötön korkeus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Alkuasento tehdään pitämällä palloa alemmassa kädessä räpylän alapuolella.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323232"/>
                </a:solidFill>
                <a:latin typeface="H5PDroidSans"/>
              </a:rPr>
              <a:t>Ottaessaan alkuasennon lukkarin on </a:t>
            </a:r>
            <a:r>
              <a:rPr lang="fi-FI" sz="1800" b="1" dirty="0">
                <a:solidFill>
                  <a:srgbClr val="323232"/>
                </a:solidFill>
                <a:latin typeface="H5PDroidSans"/>
              </a:rPr>
              <a:t>”pidettävä osaa räpylästään lautasen päällä.”</a:t>
            </a:r>
            <a:endParaRPr lang="fi-FI" sz="1800" b="1" i="0" dirty="0">
              <a:solidFill>
                <a:srgbClr val="323232"/>
              </a:solidFill>
              <a:effectLst/>
              <a:latin typeface="H5PDroidSan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Alkuasennossa lukkarin on pysäytettävä pallo ja räpylä.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323232"/>
                </a:solidFill>
                <a:latin typeface="H5PDroidSans"/>
              </a:rPr>
              <a:t>Syötön on oltava vähintään   metrin lukkarin pään yläpuolella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Sama linja koko </a:t>
            </a:r>
            <a:r>
              <a:rPr lang="fi-FI" sz="1800" dirty="0">
                <a:solidFill>
                  <a:srgbClr val="323232"/>
                </a:solidFill>
                <a:latin typeface="H5PDroidSans"/>
              </a:rPr>
              <a:t>ottelun ajan, uskalla tarvittaessa korjata linjaa</a:t>
            </a:r>
            <a:endParaRPr lang="fi-FI" sz="1800" b="0" i="0" dirty="0">
              <a:solidFill>
                <a:srgbClr val="323232"/>
              </a:solidFill>
              <a:effectLst/>
              <a:latin typeface="H5PDroidSans"/>
            </a:endParaRPr>
          </a:p>
          <a:p>
            <a:br>
              <a:rPr lang="fi-FI" b="0" i="0" dirty="0">
                <a:solidFill>
                  <a:srgbClr val="323232"/>
                </a:solidFill>
                <a:effectLst/>
                <a:latin typeface="H5PDroidSans"/>
              </a:rPr>
            </a:br>
            <a:endParaRPr lang="fi-FI" dirty="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3E3BC447-68F8-E7D9-0C7F-5B3E428ADF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94863" y="1723578"/>
            <a:ext cx="3361112" cy="3781483"/>
          </a:xfrm>
        </p:spPr>
        <p:txBody>
          <a:bodyPr/>
          <a:lstStyle/>
          <a:p>
            <a:pPr algn="l"/>
            <a:r>
              <a:rPr lang="fi-FI" sz="1800" b="1" i="0" dirty="0">
                <a:solidFill>
                  <a:srgbClr val="323232"/>
                </a:solidFill>
                <a:effectLst/>
                <a:latin typeface="H5PDroidSans"/>
              </a:rPr>
              <a:t>Väistäminen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Lukkarin on väistettävä välittömästi lyöjästä poispäin.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Lukkarin on annettava lyöjälle tilaa lyödä syötetystä syötöstä turvallisesti haluamaansa sallittuun suuntaan kentälle.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Lukkari ei saa liikehtiä häiritsevästi syötön aikana eikä syötön jälkeen.</a:t>
            </a:r>
          </a:p>
          <a:p>
            <a:endParaRPr lang="fi-FI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BE14CCFD-B8FB-309A-866F-EB865067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Syöttäminen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AFA1E45-AECE-FB94-0D89-B096523EB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2" name="Ellipsi 1">
            <a:extLst>
              <a:ext uri="{FF2B5EF4-FFF2-40B4-BE49-F238E27FC236}">
                <a16:creationId xmlns:a16="http://schemas.microsoft.com/office/drawing/2014/main" id="{E3E67531-7974-01A0-65D2-B119F0C38CFF}"/>
              </a:ext>
            </a:extLst>
          </p:cNvPr>
          <p:cNvSpPr/>
          <p:nvPr/>
        </p:nvSpPr>
        <p:spPr>
          <a:xfrm>
            <a:off x="1978089" y="4357396"/>
            <a:ext cx="895739" cy="86774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4" name="Suora yhdysviiva 3">
            <a:extLst>
              <a:ext uri="{FF2B5EF4-FFF2-40B4-BE49-F238E27FC236}">
                <a16:creationId xmlns:a16="http://schemas.microsoft.com/office/drawing/2014/main" id="{B3B6AF2D-B2BC-0584-9584-C545C5276404}"/>
              </a:ext>
            </a:extLst>
          </p:cNvPr>
          <p:cNvCxnSpPr>
            <a:cxnSpLocks/>
          </p:cNvCxnSpPr>
          <p:nvPr/>
        </p:nvCxnSpPr>
        <p:spPr>
          <a:xfrm flipH="1">
            <a:off x="2873828" y="3825551"/>
            <a:ext cx="18661" cy="18438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10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luonnos, piirros, diagrammi, viiva&#10;&#10;Kuvaus luotu automaattisesti">
            <a:extLst>
              <a:ext uri="{FF2B5EF4-FFF2-40B4-BE49-F238E27FC236}">
                <a16:creationId xmlns:a16="http://schemas.microsoft.com/office/drawing/2014/main" id="{2B55532D-421A-1EAF-4B20-8ED99A52F4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 rot="10800000">
            <a:off x="5215812" y="0"/>
            <a:ext cx="6976188" cy="6858000"/>
          </a:xfr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107969AC-869D-F9A0-92D7-413048862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58" y="422733"/>
            <a:ext cx="4649395" cy="920876"/>
          </a:xfrm>
        </p:spPr>
        <p:txBody>
          <a:bodyPr/>
          <a:lstStyle/>
          <a:p>
            <a:pPr algn="ctr"/>
            <a:r>
              <a:rPr lang="fi-FI" dirty="0"/>
              <a:t>Eteneminen</a:t>
            </a:r>
            <a:endParaRPr lang="fi-FI" sz="14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5" name="Tekstin paikkamerkki 14">
            <a:extLst>
              <a:ext uri="{FF2B5EF4-FFF2-40B4-BE49-F238E27FC236}">
                <a16:creationId xmlns:a16="http://schemas.microsoft.com/office/drawing/2014/main" id="{53BE6E7D-EDAA-B7E3-CFC2-37CFF8A8DD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8016" y="1446246"/>
            <a:ext cx="4649395" cy="2484744"/>
          </a:xfrm>
        </p:spPr>
        <p:txBody>
          <a:bodyPr/>
          <a:lstStyle/>
          <a:p>
            <a:pPr algn="l"/>
            <a:r>
              <a:rPr lang="fi-FI" sz="1800" b="1" i="0" dirty="0">
                <a:effectLst/>
                <a:latin typeface="H5PDroidSans"/>
              </a:rPr>
              <a:t>Milloin sisäpelaaja on pesässä?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H5PDroidSans"/>
              </a:rPr>
              <a:t>Sisäpelaaja saapuu pesään, kun hän koskettaa pesää. Sisäpelaaja lähtee pesästä, kun hän menettää kosketuksen pesään.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H5PDroidSans"/>
              </a:rPr>
              <a:t>Mikäli sisäpelaaja pesässä ollessaan hyppää ilmaan, ja putoaa takaisin pesään, hän on ollut koko ajan pesässä.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H5PDroidSans"/>
              </a:rPr>
              <a:t>Pesä, sen vara-alue ja kotipesän suoja-alue ovat sisäpelaajalle samanarvoista aluetta.</a:t>
            </a:r>
          </a:p>
          <a:p>
            <a:pPr algn="l"/>
            <a:r>
              <a:rPr lang="fi-FI" sz="1800" b="1" i="0" dirty="0">
                <a:effectLst/>
                <a:latin typeface="H5PDroidSans"/>
              </a:rPr>
              <a:t>Milloin ulkopelaaja on pesässä?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H5PDroidSans"/>
              </a:rPr>
              <a:t>Ulkopelaaja on pesässä hänen koskettaessa pesää.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H5PDroidSans"/>
              </a:rPr>
              <a:t>Jos ulkopelaaja hyppää hän ei ole pesässä, (ollessaan ilmassa.)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H5PDroidSans"/>
              </a:rPr>
              <a:t>Ulkopelaajan kädessä oleva räpylä on osa ulkopelaajaa.</a:t>
            </a:r>
          </a:p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F1DAF1F-D10E-7DDD-190A-355AF2C02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806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henkilö, piha-, vaate, urheilu&#10;&#10;Kuvaus luotu automaattisesti">
            <a:extLst>
              <a:ext uri="{FF2B5EF4-FFF2-40B4-BE49-F238E27FC236}">
                <a16:creationId xmlns:a16="http://schemas.microsoft.com/office/drawing/2014/main" id="{19BB2EC8-4CA4-AEC2-2C36-170315A922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3" r="20373"/>
          <a:stretch>
            <a:fillRect/>
          </a:stretch>
        </p:blipFill>
        <p:spPr/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B88C321-7A34-6BC8-F190-58C0EFBF0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Milloin lyöjä muuttuu etenijäksi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1118794-F6D6-1086-06F6-700BC0AC30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l"/>
            <a:br>
              <a:rPr lang="fi-FI" b="1" i="0" dirty="0">
                <a:effectLst/>
                <a:latin typeface="H5PDroidSans"/>
              </a:rPr>
            </a:b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8DB6D84-F359-C593-C873-C31473A63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D97938D0-886D-11FC-7C49-3F21DC50B94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88565" y="1675151"/>
            <a:ext cx="4649788" cy="4511675"/>
          </a:xfrm>
        </p:spPr>
        <p:txBody>
          <a:bodyPr/>
          <a:lstStyle/>
          <a:p>
            <a:pPr marL="558900" indent="-342900">
              <a:buFont typeface="+mj-lt"/>
              <a:buAutoNum type="arabicPeriod"/>
            </a:pPr>
            <a:r>
              <a:rPr lang="fi-FI" sz="2000" dirty="0">
                <a:solidFill>
                  <a:schemeClr val="tx1"/>
                </a:solidFill>
                <a:latin typeface="H5PDroidSans"/>
              </a:rPr>
              <a:t>S</a:t>
            </a:r>
            <a:r>
              <a:rPr lang="fi-FI" sz="2000" b="0" i="0" dirty="0">
                <a:solidFill>
                  <a:schemeClr val="tx1"/>
                </a:solidFill>
                <a:effectLst/>
                <a:latin typeface="H5PDroidSans"/>
              </a:rPr>
              <a:t>aadessaan kolme oikeaa syöttöä</a:t>
            </a:r>
          </a:p>
          <a:p>
            <a:pPr marL="558900" indent="-342900">
              <a:buFont typeface="+mj-lt"/>
              <a:buAutoNum type="arabicPeriod"/>
            </a:pPr>
            <a:r>
              <a:rPr lang="fi-FI" sz="2000" dirty="0">
                <a:solidFill>
                  <a:schemeClr val="tx1"/>
                </a:solidFill>
                <a:latin typeface="H5PDroidSans"/>
              </a:rPr>
              <a:t>S</a:t>
            </a:r>
            <a:r>
              <a:rPr lang="fi-FI" sz="2000" b="0" i="0" dirty="0">
                <a:solidFill>
                  <a:schemeClr val="tx1"/>
                </a:solidFill>
                <a:effectLst/>
                <a:latin typeface="H5PDroidSans"/>
              </a:rPr>
              <a:t>aadessaan turvan ykköspesältä</a:t>
            </a:r>
          </a:p>
          <a:p>
            <a:pPr marL="558900" indent="-342900">
              <a:buFont typeface="+mj-lt"/>
              <a:buAutoNum type="arabicPeriod"/>
            </a:pPr>
            <a:r>
              <a:rPr lang="fi-FI" sz="2000" dirty="0">
                <a:solidFill>
                  <a:schemeClr val="tx1"/>
                </a:solidFill>
                <a:latin typeface="H5PDroidSans"/>
              </a:rPr>
              <a:t>O</a:t>
            </a:r>
            <a:r>
              <a:rPr lang="fi-FI" sz="2000" b="0" i="0" dirty="0">
                <a:solidFill>
                  <a:schemeClr val="tx1"/>
                </a:solidFill>
                <a:effectLst/>
                <a:latin typeface="H5PDroidSans"/>
              </a:rPr>
              <a:t>ttaessaan vastaan vapaataipaleen</a:t>
            </a:r>
          </a:p>
          <a:p>
            <a:pPr marL="558900" indent="-342900">
              <a:buFont typeface="+mj-lt"/>
              <a:buAutoNum type="arabicPeriod"/>
            </a:pPr>
            <a:r>
              <a:rPr lang="fi-FI" sz="2000" dirty="0">
                <a:solidFill>
                  <a:schemeClr val="tx1"/>
                </a:solidFill>
                <a:latin typeface="H5PDroidSans"/>
              </a:rPr>
              <a:t>O</a:t>
            </a:r>
            <a:r>
              <a:rPr lang="fi-FI" sz="2000" b="0" i="0" dirty="0">
                <a:solidFill>
                  <a:schemeClr val="tx1"/>
                </a:solidFill>
                <a:effectLst/>
                <a:latin typeface="H5PDroidSans"/>
              </a:rPr>
              <a:t>llessaan irti kotipesästä kun lyönnistä otetaan koppi</a:t>
            </a:r>
          </a:p>
          <a:p>
            <a:pPr marL="558900" indent="-342900">
              <a:buFont typeface="+mj-lt"/>
              <a:buAutoNum type="arabicPeriod"/>
            </a:pPr>
            <a:r>
              <a:rPr lang="fi-FI" sz="2000" dirty="0">
                <a:solidFill>
                  <a:schemeClr val="tx1"/>
                </a:solidFill>
                <a:latin typeface="H5PDroidSans"/>
              </a:rPr>
              <a:t>O</a:t>
            </a:r>
            <a:r>
              <a:rPr lang="fi-FI" sz="2000" b="0" i="0" dirty="0">
                <a:solidFill>
                  <a:schemeClr val="tx1"/>
                </a:solidFill>
                <a:effectLst/>
                <a:latin typeface="H5PDroidSans"/>
              </a:rPr>
              <a:t>llessaan irti kotipesästä kun pallo on kotipesässä ulkopelaajan hallussa</a:t>
            </a:r>
          </a:p>
          <a:p>
            <a:pPr marL="558900" indent="-342900">
              <a:buFont typeface="+mj-lt"/>
              <a:buAutoNum type="arabicPeriod"/>
            </a:pPr>
            <a:r>
              <a:rPr lang="fi-FI" sz="2000" dirty="0">
                <a:solidFill>
                  <a:schemeClr val="tx1"/>
                </a:solidFill>
                <a:latin typeface="H5PDroidSans"/>
              </a:rPr>
              <a:t>P</a:t>
            </a:r>
            <a:r>
              <a:rPr lang="fi-FI" sz="2000" b="0" i="0" dirty="0">
                <a:solidFill>
                  <a:schemeClr val="tx1"/>
                </a:solidFill>
                <a:effectLst/>
                <a:latin typeface="H5PDroidSans"/>
              </a:rPr>
              <a:t>alaessaan</a:t>
            </a:r>
          </a:p>
          <a:p>
            <a:pPr lvl="2"/>
            <a:r>
              <a:rPr lang="fi-FI" sz="2000" b="0" i="0" dirty="0">
                <a:solidFill>
                  <a:schemeClr val="tx1"/>
                </a:solidFill>
                <a:effectLst/>
                <a:latin typeface="H5PDroidSans"/>
              </a:rPr>
              <a:t>Lyöjän</a:t>
            </a:r>
            <a:r>
              <a:rPr lang="fi-FI" sz="1800" b="0" i="0" dirty="0">
                <a:solidFill>
                  <a:schemeClr val="tx1"/>
                </a:solidFill>
                <a:effectLst/>
                <a:latin typeface="H5PDroidSans"/>
              </a:rPr>
              <a:t> muututtua etenijäksi ei hän ole enää lyöntivuorossa</a:t>
            </a:r>
          </a:p>
          <a:p>
            <a:pPr marL="717750" lvl="2" indent="-285750"/>
            <a:endParaRPr lang="fi-FI" sz="1600" b="0" i="0" dirty="0">
              <a:solidFill>
                <a:srgbClr val="323232"/>
              </a:solidFill>
              <a:effectLst/>
              <a:latin typeface="H5PDroidSans"/>
            </a:endParaRPr>
          </a:p>
          <a:p>
            <a:pPr marL="504000" lvl="2" indent="0">
              <a:buNone/>
            </a:pPr>
            <a:endParaRPr lang="fi-FI" sz="1600" dirty="0">
              <a:solidFill>
                <a:schemeClr val="bg1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luonnos, piirros, diagrammi, viiva">
            <a:extLst>
              <a:ext uri="{FF2B5EF4-FFF2-40B4-BE49-F238E27FC236}">
                <a16:creationId xmlns:a16="http://schemas.microsoft.com/office/drawing/2014/main" id="{3C1C332A-7AE7-809E-E18D-C11FA4E03D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 rot="10800000">
            <a:off x="0" y="0"/>
            <a:ext cx="6531430" cy="6858000"/>
          </a:xfrm>
        </p:spPr>
      </p:pic>
      <p:sp>
        <p:nvSpPr>
          <p:cNvPr id="8" name="Otsikko 7">
            <a:extLst>
              <a:ext uri="{FF2B5EF4-FFF2-40B4-BE49-F238E27FC236}">
                <a16:creationId xmlns:a16="http://schemas.microsoft.com/office/drawing/2014/main" id="{8E3B6ADE-F4CB-2908-04C2-468AE57BD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Rangaistukset</a:t>
            </a:r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98D61FFD-A17C-61C1-227C-5D9C4DF480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 Tuomareiden tehtävänä on huolehtia ottelun asianmukaisesta kulusta. Tämä tarkoittaa myös rangaistuksien antamista sopimattomasta käytöksestä.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 Pesäpalloon ei kuulu asiaton huutelu, eikä epäurheilijamainen käytös. Tällaiseen toimintaan tulee puuttua rohkeasti.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rgbClr val="323232"/>
                </a:solidFill>
                <a:latin typeface="H5PDroidSans"/>
              </a:rPr>
              <a:t> Näytä korteilla, kerro rangaistuksen syy </a:t>
            </a:r>
            <a:r>
              <a:rPr lang="fi-FI" sz="1800" dirty="0">
                <a:solidFill>
                  <a:schemeClr val="bg1"/>
                </a:solidFill>
                <a:highlight>
                  <a:srgbClr val="FF0000"/>
                </a:highlight>
                <a:latin typeface="H5PDroidSans"/>
              </a:rPr>
              <a:t>tuomarialueella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 Varmista rangaistuksen merkitseminen pöytäkirjaan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i-FI" sz="1800" b="0" i="0" dirty="0">
              <a:solidFill>
                <a:srgbClr val="323232"/>
              </a:solidFill>
              <a:effectLst/>
              <a:latin typeface="H5PDroidSans"/>
            </a:endParaRPr>
          </a:p>
          <a:p>
            <a:r>
              <a:rPr lang="fi-FI" sz="1800" b="1" i="0" dirty="0">
                <a:solidFill>
                  <a:srgbClr val="323232"/>
                </a:solidFill>
                <a:effectLst/>
                <a:latin typeface="H5PDroidSans"/>
              </a:rPr>
              <a:t>Mistä tuomareiden tulee rangaista?</a:t>
            </a: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B5E9BB8-1874-8F9A-D79D-259DCF0D8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2" name="Tasakylkinen kolmio 1">
            <a:extLst>
              <a:ext uri="{FF2B5EF4-FFF2-40B4-BE49-F238E27FC236}">
                <a16:creationId xmlns:a16="http://schemas.microsoft.com/office/drawing/2014/main" id="{61012656-DE9E-F9CA-D201-479160E1DFF9}"/>
              </a:ext>
            </a:extLst>
          </p:cNvPr>
          <p:cNvSpPr/>
          <p:nvPr/>
        </p:nvSpPr>
        <p:spPr>
          <a:xfrm rot="21187494">
            <a:off x="1726159" y="3854054"/>
            <a:ext cx="159014" cy="70391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asakylkinen kolmio 2">
            <a:extLst>
              <a:ext uri="{FF2B5EF4-FFF2-40B4-BE49-F238E27FC236}">
                <a16:creationId xmlns:a16="http://schemas.microsoft.com/office/drawing/2014/main" id="{F5D80083-FA9A-56F5-A2D7-399D237142C7}"/>
              </a:ext>
            </a:extLst>
          </p:cNvPr>
          <p:cNvSpPr/>
          <p:nvPr/>
        </p:nvSpPr>
        <p:spPr>
          <a:xfrm rot="20171175">
            <a:off x="1744112" y="3880204"/>
            <a:ext cx="308496" cy="68460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192D19A6-2210-B4D0-C73B-ED165959FA71}"/>
              </a:ext>
            </a:extLst>
          </p:cNvPr>
          <p:cNvSpPr/>
          <p:nvPr/>
        </p:nvSpPr>
        <p:spPr>
          <a:xfrm rot="19653186">
            <a:off x="1922547" y="4398266"/>
            <a:ext cx="341615" cy="47749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asakylkinen kolmio 9">
            <a:extLst>
              <a:ext uri="{FF2B5EF4-FFF2-40B4-BE49-F238E27FC236}">
                <a16:creationId xmlns:a16="http://schemas.microsoft.com/office/drawing/2014/main" id="{A8C97D45-8396-2039-5D5E-2DEB45D628F4}"/>
              </a:ext>
            </a:extLst>
          </p:cNvPr>
          <p:cNvSpPr/>
          <p:nvPr/>
        </p:nvSpPr>
        <p:spPr>
          <a:xfrm rot="8783027">
            <a:off x="1835962" y="4490030"/>
            <a:ext cx="191993" cy="42236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589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Kuva, joka sisältää kohteen teksti, clipart-kuva, käyntikortti&#10;&#10;Kuvaus luotu automaattisesti">
            <a:extLst>
              <a:ext uri="{FF2B5EF4-FFF2-40B4-BE49-F238E27FC236}">
                <a16:creationId xmlns:a16="http://schemas.microsoft.com/office/drawing/2014/main" id="{E8049D5E-59C1-2087-3E2E-D81B2C0A74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r="9527"/>
          <a:stretch>
            <a:fillRect/>
          </a:stretch>
        </p:blipFill>
        <p:spPr/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B941DC2A-DDC3-3874-9D08-90CCCE1DA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Rangaistukset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B49B938-8E96-EAB5-B115-A3AE805DA8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51299" y="1558212"/>
            <a:ext cx="4637068" cy="4242981"/>
          </a:xfrm>
        </p:spPr>
        <p:txBody>
          <a:bodyPr/>
          <a:lstStyle/>
          <a:p>
            <a:pPr algn="l"/>
            <a:r>
              <a:rPr lang="fi-FI" sz="2000" b="1" i="0" dirty="0">
                <a:solidFill>
                  <a:srgbClr val="323232"/>
                </a:solidFill>
                <a:effectLst/>
                <a:latin typeface="H5PDroidSans"/>
              </a:rPr>
              <a:t>Huomautus tuomitaan yleensä esimerkiksi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b="0" i="0">
                <a:solidFill>
                  <a:srgbClr val="323232"/>
                </a:solidFill>
                <a:effectLst/>
                <a:latin typeface="H5PDroidSans"/>
              </a:rPr>
              <a:t>Lievästä </a:t>
            </a:r>
            <a:r>
              <a:rPr lang="fi-FI" b="0" i="0" dirty="0">
                <a:solidFill>
                  <a:srgbClr val="323232"/>
                </a:solidFill>
                <a:effectLst/>
                <a:latin typeface="H5PDroidSans"/>
              </a:rPr>
              <a:t>estämisestä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23232"/>
                </a:solidFill>
                <a:effectLst/>
                <a:latin typeface="H5PDroidSans"/>
              </a:rPr>
              <a:t> Lievästä suunsoitosta</a:t>
            </a:r>
            <a:endParaRPr lang="fi-FI" sz="1400" dirty="0">
              <a:solidFill>
                <a:srgbClr val="323232"/>
              </a:solidFill>
              <a:latin typeface="H5PDroidSans"/>
            </a:endParaRPr>
          </a:p>
          <a:p>
            <a:pPr algn="l"/>
            <a:r>
              <a:rPr lang="fi-FI" sz="2000" b="1" i="0" dirty="0">
                <a:solidFill>
                  <a:schemeClr val="tx1"/>
                </a:solidFill>
                <a:effectLst/>
                <a:latin typeface="H5PDroidSans"/>
              </a:rPr>
              <a:t>Varoitus tuomitaan yleensä esimerkiksi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chemeClr val="tx1"/>
                </a:solidFill>
                <a:effectLst/>
                <a:latin typeface="H5PDroidSans"/>
              </a:rPr>
              <a:t>Äänekkäästä asiattomasta kielenkäytöstä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chemeClr val="tx1"/>
                </a:solidFill>
                <a:effectLst/>
                <a:latin typeface="H5PDroidSans"/>
              </a:rPr>
              <a:t>Selvästä epäurheilijamaisuudesta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chemeClr val="tx1"/>
                </a:solidFill>
                <a:effectLst/>
                <a:latin typeface="H5PDroidSans"/>
              </a:rPr>
              <a:t>Rikkomuksesta, josta henkilöä on jo aiemmin huomautettu</a:t>
            </a:r>
          </a:p>
          <a:p>
            <a:pPr algn="l"/>
            <a:r>
              <a:rPr lang="fi-FI" sz="2000" b="1" dirty="0">
                <a:solidFill>
                  <a:schemeClr val="tx1"/>
                </a:solidFill>
                <a:latin typeface="H5PDroidSans"/>
              </a:rPr>
              <a:t>Varoitukset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  <a:latin typeface="H5PDroidSans"/>
              </a:rPr>
              <a:t>1p keltainen = 1 sormi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  <a:latin typeface="H5PDroidSans"/>
              </a:rPr>
              <a:t>1p punainen = 1 sormi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  <a:latin typeface="H5PDroidSans"/>
              </a:rPr>
              <a:t>2p </a:t>
            </a:r>
            <a:r>
              <a:rPr lang="fi-FI" dirty="0" err="1">
                <a:solidFill>
                  <a:schemeClr val="tx1"/>
                </a:solidFill>
                <a:latin typeface="H5PDroidSans"/>
              </a:rPr>
              <a:t>kelt.pun</a:t>
            </a:r>
            <a:r>
              <a:rPr lang="fi-FI" dirty="0">
                <a:solidFill>
                  <a:schemeClr val="tx1"/>
                </a:solidFill>
                <a:latin typeface="H5PDroidSans"/>
              </a:rPr>
              <a:t>. = 2 sormea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i-FI" sz="2000" b="1" dirty="0">
              <a:solidFill>
                <a:schemeClr val="tx1"/>
              </a:solidFill>
              <a:latin typeface="H5PDroidSans"/>
            </a:endParaRPr>
          </a:p>
          <a:p>
            <a:pPr algn="l"/>
            <a:endParaRPr lang="fi-FI" sz="2000" b="0" i="0" dirty="0">
              <a:solidFill>
                <a:schemeClr val="tx1"/>
              </a:solidFill>
              <a:effectLst/>
              <a:latin typeface="H5PDroidSans"/>
            </a:endParaRPr>
          </a:p>
          <a:p>
            <a:pPr algn="l"/>
            <a:endParaRPr lang="fi-FI" sz="1800" b="0" i="0" dirty="0">
              <a:solidFill>
                <a:srgbClr val="323232"/>
              </a:solidFill>
              <a:effectLst/>
              <a:latin typeface="H5PDroidSans"/>
            </a:endParaRPr>
          </a:p>
          <a:p>
            <a:endParaRPr lang="fi-FI" dirty="0"/>
          </a:p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55A7CF1-FFC0-38BF-30CD-7D7B83B4B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10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Kuva, joka sisältää kohteen teksti, käyntikortti&#10;&#10;Kuvaus luotu automaattisesti">
            <a:extLst>
              <a:ext uri="{FF2B5EF4-FFF2-40B4-BE49-F238E27FC236}">
                <a16:creationId xmlns:a16="http://schemas.microsoft.com/office/drawing/2014/main" id="{3526340C-C28F-FC4A-95A5-3C29F53AADB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5" name="Otsikko 4">
            <a:extLst>
              <a:ext uri="{FF2B5EF4-FFF2-40B4-BE49-F238E27FC236}">
                <a16:creationId xmlns:a16="http://schemas.microsoft.com/office/drawing/2014/main" id="{8088881B-571B-0257-E8D8-0B75E7692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99" y="529255"/>
            <a:ext cx="4650932" cy="1260039"/>
          </a:xfrm>
        </p:spPr>
        <p:txBody>
          <a:bodyPr/>
          <a:lstStyle/>
          <a:p>
            <a:r>
              <a:rPr lang="fi-FI" dirty="0"/>
              <a:t>Ottelussa annettu varoitus</a:t>
            </a:r>
            <a:br>
              <a:rPr lang="fi-FI" dirty="0"/>
            </a:br>
            <a:endParaRPr lang="fi-FI" dirty="0">
              <a:highlight>
                <a:srgbClr val="FFFF00"/>
              </a:highlight>
            </a:endParaRP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9C63C28-6454-6889-0780-C4CC6C605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51299" y="1940767"/>
            <a:ext cx="4637068" cy="441338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fi-FI" sz="2800" b="0" i="0" dirty="0">
                <a:solidFill>
                  <a:schemeClr val="tx1"/>
                </a:solidFill>
                <a:effectLst/>
                <a:latin typeface="H5PDroidSans"/>
              </a:rPr>
              <a:t> </a:t>
            </a:r>
            <a:r>
              <a:rPr lang="fi-FI" sz="2000" b="0" i="0" dirty="0">
                <a:solidFill>
                  <a:schemeClr val="tx1"/>
                </a:solidFill>
                <a:effectLst/>
                <a:latin typeface="H5PDroidSans"/>
              </a:rPr>
              <a:t>Muista käydä pelin jälkeen kirjurin luona varmistamassa seuraavat asiat</a:t>
            </a:r>
            <a:endParaRPr lang="fi-FI" b="0" i="0" dirty="0">
              <a:solidFill>
                <a:schemeClr val="tx1"/>
              </a:solidFill>
              <a:effectLst/>
              <a:latin typeface="H5PDroidSans"/>
            </a:endParaRPr>
          </a:p>
          <a:p>
            <a:pPr lvl="1"/>
            <a:r>
              <a:rPr lang="fi-FI" sz="1800" b="0" i="0" dirty="0">
                <a:effectLst/>
                <a:latin typeface="H5PDroidSans"/>
              </a:rPr>
              <a:t>Varoituksen syy</a:t>
            </a:r>
          </a:p>
          <a:p>
            <a:pPr lvl="1"/>
            <a:r>
              <a:rPr lang="fi-FI" sz="1800" dirty="0">
                <a:solidFill>
                  <a:schemeClr val="tx1"/>
                </a:solidFill>
                <a:latin typeface="H5PDroidSans"/>
              </a:rPr>
              <a:t>Kuka sen sai</a:t>
            </a:r>
          </a:p>
          <a:p>
            <a:pPr lvl="1"/>
            <a:r>
              <a:rPr lang="fi-FI" sz="1800" b="0" i="0" dirty="0">
                <a:effectLst/>
                <a:latin typeface="H5PDroidSans"/>
              </a:rPr>
              <a:t>Missä kohtaa ottelua se tuli</a:t>
            </a:r>
          </a:p>
          <a:p>
            <a:pPr lvl="1"/>
            <a:endParaRPr lang="fi-FI" sz="1800" b="0" i="0" dirty="0">
              <a:solidFill>
                <a:schemeClr val="tx1"/>
              </a:solidFill>
              <a:effectLst/>
              <a:latin typeface="H5PDroidSans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25CB2B9-AE5E-7ED0-F526-55670D118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402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442781B3-275E-6207-B709-CC8C92BE8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Ottelu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0D71F55-34AB-E406-7115-97148538F7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3331" y="1538007"/>
            <a:ext cx="4649395" cy="216904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Ottelu alkaa kun tuomari viheltää pilliin </a:t>
            </a:r>
            <a:r>
              <a:rPr lang="fi-FI" b="1" dirty="0">
                <a:latin typeface="+mn-lt"/>
              </a:rPr>
              <a:t>kolme(3)</a:t>
            </a:r>
            <a:r>
              <a:rPr lang="fi-FI" dirty="0">
                <a:latin typeface="+mn-lt"/>
              </a:rPr>
              <a:t> pitkään vihellystä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Tauko alkaa, kun tuomari viheltää pilliin </a:t>
            </a:r>
            <a:r>
              <a:rPr lang="fi-FI" b="1" dirty="0">
                <a:latin typeface="+mn-lt"/>
              </a:rPr>
              <a:t>yhden(1) </a:t>
            </a:r>
            <a:r>
              <a:rPr lang="fi-FI" dirty="0">
                <a:latin typeface="+mn-lt"/>
              </a:rPr>
              <a:t>pitkän vihellyksen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Tauko päättyy, kun tuomari viheltää pilliin </a:t>
            </a:r>
            <a:r>
              <a:rPr lang="fi-FI" b="1" dirty="0">
                <a:latin typeface="+mn-lt"/>
              </a:rPr>
              <a:t>yhden(1)</a:t>
            </a:r>
            <a:r>
              <a:rPr lang="fi-FI" dirty="0">
                <a:latin typeface="+mn-lt"/>
              </a:rPr>
              <a:t> pitkän vihellyksen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Ottelu päättyy, kun tuomari viheltää pilliin </a:t>
            </a:r>
            <a:r>
              <a:rPr lang="fi-FI" b="1" dirty="0">
                <a:latin typeface="+mn-lt"/>
              </a:rPr>
              <a:t>kolme(3) </a:t>
            </a:r>
            <a:r>
              <a:rPr lang="fi-FI" dirty="0">
                <a:latin typeface="+mn-lt"/>
              </a:rPr>
              <a:t>pitkää vihellystä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Peli menee poikki, kun tuomari viheltää pilliin </a:t>
            </a:r>
            <a:r>
              <a:rPr lang="fi-FI" b="1" dirty="0">
                <a:latin typeface="+mn-lt"/>
              </a:rPr>
              <a:t>yhden(1) </a:t>
            </a:r>
            <a:r>
              <a:rPr lang="fi-FI" dirty="0">
                <a:latin typeface="+mn-lt"/>
              </a:rPr>
              <a:t>pitkän vihellyksen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Peli menee käyntiin, kun tuomari viheltää pilliin </a:t>
            </a:r>
            <a:r>
              <a:rPr lang="fi-FI" b="1" dirty="0">
                <a:latin typeface="+mn-lt"/>
              </a:rPr>
              <a:t>yhden(1) </a:t>
            </a:r>
            <a:r>
              <a:rPr lang="fi-FI" dirty="0">
                <a:latin typeface="+mn-lt"/>
              </a:rPr>
              <a:t>pitkän vihellyksen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1" dirty="0">
                <a:latin typeface="+mn-lt"/>
              </a:rPr>
              <a:t>Jos jaksovoitot ovat tasan, ottelun voittaja ratkaistaan suoraan kotiutuskilpailussa Superpesiksen, Ykköspesiksen ja nuorten Superpesiksen runkosarjaotteluissa.</a:t>
            </a:r>
          </a:p>
        </p:txBody>
      </p:sp>
      <p:pic>
        <p:nvPicPr>
          <p:cNvPr id="1026" name="Picture 2" descr="Kuva, joka sisältää kohteen piha-, henkilö, jalkineet, urheilu&#10;&#10;Kuvaus luotu automaattisesti">
            <a:extLst>
              <a:ext uri="{FF2B5EF4-FFF2-40B4-BE49-F238E27FC236}">
                <a16:creationId xmlns:a16="http://schemas.microsoft.com/office/drawing/2014/main" id="{D22E9469-62AB-882D-2FFD-2F9904E7EDC0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6" b="1556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58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B7531BAD-88BD-3A30-C040-373D57EC3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25" y="208129"/>
            <a:ext cx="4649395" cy="426354"/>
          </a:xfrm>
        </p:spPr>
        <p:txBody>
          <a:bodyPr/>
          <a:lstStyle/>
          <a:p>
            <a:pPr algn="ctr"/>
            <a:r>
              <a:rPr lang="fi-FI" dirty="0"/>
              <a:t>Naperosäännöt</a:t>
            </a:r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067B462D-433B-1617-7EEB-CEC659E41D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7911" y="933061"/>
            <a:ext cx="5607698" cy="2495939"/>
          </a:xfrm>
        </p:spPr>
        <p:txBody>
          <a:bodyPr/>
          <a:lstStyle/>
          <a:p>
            <a:pPr algn="l"/>
            <a:r>
              <a:rPr lang="fi-FI" b="0" i="0" dirty="0">
                <a:solidFill>
                  <a:srgbClr val="323232"/>
                </a:solidFill>
                <a:effectLst/>
                <a:latin typeface="+mn-lt"/>
              </a:rPr>
              <a:t>Normaalit pelisäännöt ovat voimassa naperopesissäännöillä pelattavissa otteluissa pienin poikkeuksin.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rgbClr val="323232"/>
                </a:solidFill>
                <a:effectLst/>
                <a:latin typeface="+mn-lt"/>
              </a:rPr>
              <a:t> Joukkueen muodostaa 7-12 pelaajaa ja mahdolliset vaihtopelaajat. Joukkueen jokaisen pelaajan tulee osallistua peliin lyöntijärjestysnumerolla 1-9 yhden jakson ajan.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400" dirty="0">
                <a:latin typeface="+mn-lt"/>
              </a:rPr>
              <a:t> Samassa sisävuorossa aktiiviseen pelitoimintaan osallistuvat maksimissaan 12 pelaajaa joukkueesta. Joukkueen koostumusta voi muuttaa kesken ottelun, jos pelaajia on enemmän kuin 12. Pöytäkirjaan voi merkitä enintään 12 pelaajaa kerralla.</a:t>
            </a:r>
            <a:endParaRPr lang="fi-FI" sz="1400" b="0" i="0" dirty="0">
              <a:solidFill>
                <a:srgbClr val="323232"/>
              </a:solidFill>
              <a:effectLst/>
              <a:latin typeface="+mn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rgbClr val="323232"/>
                </a:solidFill>
                <a:effectLst/>
                <a:latin typeface="+mn-lt"/>
              </a:rPr>
              <a:t> Lyöntijärjestys arvotaan pelituomarin valvonnassa.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rgbClr val="323232"/>
                </a:solidFill>
                <a:effectLst/>
                <a:latin typeface="+mn-lt"/>
              </a:rPr>
              <a:t> Pelinjohtajat eivät saa huutaa vääriä.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rgbClr val="323232"/>
                </a:solidFill>
                <a:effectLst/>
                <a:latin typeface="+mn-lt"/>
              </a:rPr>
              <a:t> Vuoronvaihto tapahtuu kun kaikki pelaajat ovat käyneet lyömässä ja kolme pelaajaa on palanut, tai kun kaikki lyöntivuoroiset pelaajat ovat olleet kaksi kertaa lyömässä. Jokerit voivat lyödä vain kerran sisävuorossa.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rgbClr val="323232"/>
                </a:solidFill>
                <a:effectLst/>
                <a:latin typeface="+mn-lt"/>
              </a:rPr>
              <a:t> Mikäli toisessa joukkueessa on vähemmän pelaajia, saa tämä joukkue käyttää yhtä monta lyöntivuoroa kierroksella kuin toisella joukkueella on mahdollisuus käyttää.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chemeClr val="tx1"/>
                </a:solidFill>
                <a:effectLst/>
                <a:latin typeface="+mn-lt"/>
              </a:rPr>
              <a:t> Etenijät saavat edetä pallon irrotessa lukkarilta ensimmäiseen syöttöön lyöntivuoroiselle lyöjälle, riippumatta syötön laadusta.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1400" b="0" i="0" dirty="0">
                <a:solidFill>
                  <a:schemeClr val="tx1"/>
                </a:solidFill>
                <a:effectLst/>
                <a:latin typeface="+mn-lt"/>
              </a:rPr>
              <a:t> Ajolähdössä on vaihtopakko, ja kolmannen lyönnin jälkeen pelaajat menettävät automaattisesti pesäturvansa.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i-FI" sz="1400" b="0" i="0" dirty="0">
              <a:solidFill>
                <a:srgbClr val="323232"/>
              </a:solidFill>
              <a:effectLst/>
              <a:latin typeface="H5PDroidSans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6FB9C61-E7E2-67B0-69CA-468BB0094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687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6D10604-7FB9-6B3C-8E21-6AAFBB133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TURVALLINEN TOIMINTAYMPÄRISTÖ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70546C4C-EA66-5DB6-639D-67D87F15F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AAB2A05-0022-2588-F4BA-7DCB07C685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Kaikki pesäpallotoiminta tapahtuu turvallisessa tilassa</a:t>
            </a:r>
          </a:p>
          <a:p>
            <a:r>
              <a:rPr lang="fi-FI" dirty="0"/>
              <a:t>Me kaikki toimimme turvallisen toimintaympäristön rakentajina ja </a:t>
            </a:r>
            <a:r>
              <a:rPr lang="fi-FI"/>
              <a:t>kunnioitamme toisiamme</a:t>
            </a:r>
            <a:endParaRPr lang="fi-FI" dirty="0"/>
          </a:p>
          <a:p>
            <a:r>
              <a:rPr lang="fi-FI" dirty="0"/>
              <a:t>Jos koet tai havaitset epäsopivaa käyttäytymistä, kerro siitä matalalla kynnyksellä eteenpäin</a:t>
            </a:r>
          </a:p>
          <a:p>
            <a:r>
              <a:rPr lang="fi-FI" dirty="0"/>
              <a:t>Häirintä ei ole missään tilanteessa ok, sanatkin voivat satuttaa</a:t>
            </a:r>
          </a:p>
          <a:p>
            <a:r>
              <a:rPr lang="fi-FI" dirty="0"/>
              <a:t>Meillä kaikilla on oikeus olla mukana pesäpallotoiminnassa ja nauttia pesäpallosta</a:t>
            </a:r>
          </a:p>
          <a:p>
            <a:r>
              <a:rPr lang="fi-FI" dirty="0"/>
              <a:t>Kansallispelimme pesäpallo kuuluu kaikille!</a:t>
            </a:r>
          </a:p>
          <a:p>
            <a:endParaRPr lang="fi-FI" dirty="0"/>
          </a:p>
          <a:p>
            <a:r>
              <a:rPr lang="fi-FI" dirty="0"/>
              <a:t>Lisätietoa: </a:t>
            </a:r>
            <a:r>
              <a:rPr lang="fi-FI" b="1" dirty="0">
                <a:hlinkClick r:id="rId2"/>
              </a:rPr>
              <a:t>www.pesis.fi/vastuullisuus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2799786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BE6C52F2-D3DD-8B07-85E4-14474322F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Kentän vanhin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45F85A15-37E5-D190-8BD9-A7E12C8819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03437" y="1446246"/>
            <a:ext cx="5393094" cy="247975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Kentän vanhin esitellään alkupuhuttelussa molemmille joukkueille ja tuomaristolle.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Kentän vanhimmalla on oikeus ja velvollisuus puuttua epäasialliseen ja häiritsevään käytökseen ottelutapahtumassa.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Kentän vanhin on nuoren tuomarin tukena, mikäli aikuiset käyttäytyvät epäasiallisesti. Kentän vanhimman tehtävän tarkoituksena on taata joukkueille, toimihenkilöille ja tuomaristolle työrauha.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Kentän vanhimmalla ei kuitenkaan ole oikeutta puuttua tuomariston tai toimihenkilöiden ottelua koskevaan toimintaan.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</a:rPr>
              <a:t>Kaikissa tilanteissa, joissa kentän vanhin on joutunut puuttumaan tapahtumiin ottelun aikana, tulee hänen toimittaa lyhytmuotoinen raportti tapahtumista aluevastaavalle. Näissä tilanteissa myös joukkueiden puheoikeuden käyttäjillä on oikeus toimittaa raportti aluevastaavalle.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7599C14-1EE9-D9AE-CCBD-D64F27DA49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4833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symboli, logo, clipart, tunnus&#10;&#10;Kuvaus luotu automaattisesti">
            <a:extLst>
              <a:ext uri="{FF2B5EF4-FFF2-40B4-BE49-F238E27FC236}">
                <a16:creationId xmlns:a16="http://schemas.microsoft.com/office/drawing/2014/main" id="{D6450DEC-D6B9-BAEC-55E2-463EDF4AE6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5505173" y="16550"/>
            <a:ext cx="2962171" cy="3332442"/>
          </a:xfrm>
        </p:spPr>
      </p:pic>
      <p:sp>
        <p:nvSpPr>
          <p:cNvPr id="8" name="Otsikko 7">
            <a:extLst>
              <a:ext uri="{FF2B5EF4-FFF2-40B4-BE49-F238E27FC236}">
                <a16:creationId xmlns:a16="http://schemas.microsoft.com/office/drawing/2014/main" id="{6EC52792-DD7C-C23E-85D0-E7D5C25DB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Tuomarileirit 2024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6F5EC438-09BB-A321-C7F8-ED3C8A220E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i="0" dirty="0">
                <a:effectLst/>
                <a:latin typeface="+mn-lt"/>
              </a:rPr>
              <a:t>Valtakunnalliset</a:t>
            </a:r>
          </a:p>
          <a:p>
            <a:endParaRPr lang="fi-FI" sz="2000" i="0" dirty="0">
              <a:effectLst/>
              <a:latin typeface="+mn-lt"/>
            </a:endParaRPr>
          </a:p>
          <a:p>
            <a:pPr marL="645750" lvl="1" indent="-285750"/>
            <a:r>
              <a:rPr lang="fi-FI" sz="1800" i="0" dirty="0">
                <a:effectLst/>
                <a:latin typeface="+mn-lt"/>
              </a:rPr>
              <a:t>Naperoleiri, F-G-ikäiset, </a:t>
            </a:r>
            <a:r>
              <a:rPr lang="fi-FI" sz="1800" dirty="0">
                <a:latin typeface="+mn-lt"/>
              </a:rPr>
              <a:t>Rauma</a:t>
            </a:r>
            <a:r>
              <a:rPr lang="fi-FI" sz="1800" i="0" dirty="0">
                <a:effectLst/>
                <a:latin typeface="+mn-lt"/>
              </a:rPr>
              <a:t>, 1.7.-5.7.2024</a:t>
            </a:r>
          </a:p>
          <a:p>
            <a:pPr marL="645750" lvl="1" indent="-285750"/>
            <a:endParaRPr lang="fi-FI" sz="1800" i="0" dirty="0">
              <a:effectLst/>
              <a:latin typeface="+mn-lt"/>
            </a:endParaRPr>
          </a:p>
          <a:p>
            <a:pPr marL="645750" lvl="1" indent="-285750"/>
            <a:r>
              <a:rPr lang="fi-FI" sz="1800" i="0" dirty="0">
                <a:effectLst/>
                <a:latin typeface="+mn-lt"/>
              </a:rPr>
              <a:t>Tenavaleiri, E-ikäiset, </a:t>
            </a:r>
            <a:r>
              <a:rPr lang="fi-FI" sz="1800" dirty="0">
                <a:latin typeface="+mn-lt"/>
              </a:rPr>
              <a:t>Lappeenranta</a:t>
            </a:r>
            <a:r>
              <a:rPr lang="fi-FI" sz="1800" i="0" dirty="0">
                <a:effectLst/>
                <a:latin typeface="+mn-lt"/>
              </a:rPr>
              <a:t>, </a:t>
            </a:r>
            <a:r>
              <a:rPr lang="fi-FI" sz="1800" dirty="0">
                <a:latin typeface="+mn-lt"/>
              </a:rPr>
              <a:t>15</a:t>
            </a:r>
            <a:r>
              <a:rPr lang="fi-FI" sz="1800" i="0" dirty="0">
                <a:effectLst/>
                <a:latin typeface="+mn-lt"/>
              </a:rPr>
              <a:t>.-</a:t>
            </a:r>
            <a:r>
              <a:rPr lang="fi-FI" sz="1800" dirty="0">
                <a:latin typeface="+mn-lt"/>
              </a:rPr>
              <a:t>20</a:t>
            </a:r>
            <a:r>
              <a:rPr lang="fi-FI" sz="1800" i="0" dirty="0">
                <a:effectLst/>
                <a:latin typeface="+mn-lt"/>
              </a:rPr>
              <a:t>.7.2024</a:t>
            </a:r>
          </a:p>
          <a:p>
            <a:pPr marL="645750" lvl="1" indent="-285750"/>
            <a:endParaRPr lang="fi-FI" sz="1800" i="0" dirty="0">
              <a:effectLst/>
              <a:latin typeface="+mn-lt"/>
            </a:endParaRPr>
          </a:p>
          <a:p>
            <a:pPr marL="645750" lvl="1" indent="-285750"/>
            <a:r>
              <a:rPr lang="fi-FI" sz="1800" i="0" dirty="0">
                <a:effectLst/>
                <a:latin typeface="+mn-lt"/>
              </a:rPr>
              <a:t>Suurleiri, D-ikäiset, </a:t>
            </a:r>
            <a:r>
              <a:rPr lang="fi-FI" sz="1800" dirty="0">
                <a:latin typeface="+mn-lt"/>
              </a:rPr>
              <a:t>Oulu</a:t>
            </a:r>
            <a:r>
              <a:rPr lang="fi-FI" sz="1800" i="0" dirty="0">
                <a:effectLst/>
                <a:latin typeface="+mn-lt"/>
              </a:rPr>
              <a:t>, 8.-13.7.2024</a:t>
            </a:r>
          </a:p>
          <a:p>
            <a:pPr marL="645750" lvl="1" indent="-285750"/>
            <a:endParaRPr lang="fi-FI" sz="1800" i="0" dirty="0">
              <a:effectLst/>
              <a:latin typeface="+mn-lt"/>
            </a:endParaRPr>
          </a:p>
          <a:p>
            <a:pPr marL="645750" lvl="1" indent="-285750"/>
            <a:r>
              <a:rPr lang="fi-FI" sz="1800" i="0" dirty="0">
                <a:effectLst/>
                <a:latin typeface="+mn-lt"/>
              </a:rPr>
              <a:t>Nuorisoleiri, C-ikäiset, </a:t>
            </a:r>
            <a:r>
              <a:rPr lang="fi-FI" sz="1800" dirty="0">
                <a:latin typeface="+mn-lt"/>
              </a:rPr>
              <a:t>Hyvinkää</a:t>
            </a:r>
            <a:r>
              <a:rPr lang="fi-FI" sz="1800" i="0" dirty="0">
                <a:effectLst/>
                <a:latin typeface="+mn-lt"/>
              </a:rPr>
              <a:t>, 22.-27.7.2024</a:t>
            </a:r>
          </a:p>
          <a:p>
            <a:endParaRPr lang="fi-FI" b="1" dirty="0">
              <a:latin typeface="Open Sans" panose="020B0606030504020204" pitchFamily="34" charset="0"/>
            </a:endParaRPr>
          </a:p>
          <a:p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CF7EBF9-92B6-3880-2DFF-4779835F7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23</a:t>
            </a:fld>
            <a:endParaRPr lang="fi-FI" dirty="0"/>
          </a:p>
        </p:txBody>
      </p:sp>
      <p:pic>
        <p:nvPicPr>
          <p:cNvPr id="6" name="Kuva 5" descr="Kuva, joka sisältää kohteen logo, symboli, clipart, Grafiikka&#10;&#10;Kuvaus luotu automaattisesti">
            <a:extLst>
              <a:ext uri="{FF2B5EF4-FFF2-40B4-BE49-F238E27FC236}">
                <a16:creationId xmlns:a16="http://schemas.microsoft.com/office/drawing/2014/main" id="{3422680B-A9FF-2D04-26CC-D75FEC342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033" y="115070"/>
            <a:ext cx="3223984" cy="3135402"/>
          </a:xfrm>
          <a:prstGeom prst="rect">
            <a:avLst/>
          </a:prstGeom>
        </p:spPr>
      </p:pic>
      <p:pic>
        <p:nvPicPr>
          <p:cNvPr id="11" name="Kuva 10" descr="Kuva, joka sisältää kohteen symboli, logo, tunnus, clipart&#10;&#10;Kuvaus luotu automaattisesti">
            <a:extLst>
              <a:ext uri="{FF2B5EF4-FFF2-40B4-BE49-F238E27FC236}">
                <a16:creationId xmlns:a16="http://schemas.microsoft.com/office/drawing/2014/main" id="{7E60C49D-0340-1CC0-0C71-7F0E9F745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700" y="2846465"/>
            <a:ext cx="3223984" cy="3223984"/>
          </a:xfrm>
          <a:prstGeom prst="rect">
            <a:avLst/>
          </a:prstGeom>
        </p:spPr>
      </p:pic>
      <p:pic>
        <p:nvPicPr>
          <p:cNvPr id="13" name="Kuva 12" descr="Kuva, joka sisältää kohteen symboli, logo, clipart, Grafiikka&#10;&#10;Kuvaus luotu automaattisesti">
            <a:extLst>
              <a:ext uri="{FF2B5EF4-FFF2-40B4-BE49-F238E27FC236}">
                <a16:creationId xmlns:a16="http://schemas.microsoft.com/office/drawing/2014/main" id="{4284CD8D-B569-49AA-19FE-FA0C04A39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033" y="2846465"/>
            <a:ext cx="3349550" cy="334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8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henkilö, piha-, maa, mies&#10;&#10;Kuvaus luotu automaattisesti">
            <a:extLst>
              <a:ext uri="{FF2B5EF4-FFF2-40B4-BE49-F238E27FC236}">
                <a16:creationId xmlns:a16="http://schemas.microsoft.com/office/drawing/2014/main" id="{743D7A54-6C96-1928-039C-6017C92AE4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r="15437"/>
          <a:stretch>
            <a:fillRect/>
          </a:stretch>
        </p:blipFill>
        <p:spPr/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B76E2B0F-A5E5-7EDD-A7D3-02133F7AD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Alueleirit</a:t>
            </a:r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41C1137-CAAB-E1A7-5ECE-89661B8148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+mn-lt"/>
              </a:rPr>
              <a:t>Pohjoisen alueleiri, Kärsämäki (G-F-ikäiset), 9.-11.6.2024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+mn-lt"/>
              </a:rPr>
              <a:t>Pohjoisen alueleiri, Kempele (D-ikäiset), 12.-15.6.2024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fi-FI" b="0" i="0" dirty="0">
                <a:effectLst/>
                <a:latin typeface="+mn-lt"/>
              </a:rPr>
              <a:t>Pohjoisen alueleiri, Ylivieska (E-ikäiset) 15.-18.6.2024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Etenee-leiri</a:t>
            </a:r>
            <a:r>
              <a:rPr lang="fi-FI" b="0" i="0" dirty="0">
                <a:effectLst/>
                <a:latin typeface="+mn-lt"/>
              </a:rPr>
              <a:t>, </a:t>
            </a:r>
            <a:r>
              <a:rPr lang="fi-FI" dirty="0">
                <a:latin typeface="+mn-lt"/>
              </a:rPr>
              <a:t>Laihia</a:t>
            </a:r>
            <a:r>
              <a:rPr lang="fi-FI" b="0" i="0" dirty="0">
                <a:effectLst/>
                <a:latin typeface="+mn-lt"/>
              </a:rPr>
              <a:t> (F-G-ikäiset), 14.-16.6.2024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effectLst/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Eteläisen alueleiri</a:t>
            </a:r>
            <a:r>
              <a:rPr lang="fi-FI" b="0" i="0" dirty="0">
                <a:effectLst/>
                <a:latin typeface="+mn-lt"/>
              </a:rPr>
              <a:t>, Hyvinkää (F-D-ikäiset), 16.-18.6.2024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effectLst/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Eteläisen alueleirin</a:t>
            </a:r>
            <a:r>
              <a:rPr lang="fi-FI" b="0" i="0" dirty="0">
                <a:effectLst/>
                <a:latin typeface="+mn-lt"/>
              </a:rPr>
              <a:t> G-ikäisten turnauspäivä 17.6.2024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effectLst/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Kunnarileiri,</a:t>
            </a:r>
            <a:r>
              <a:rPr lang="fi-FI" b="0" i="0" dirty="0">
                <a:effectLst/>
                <a:latin typeface="+mn-lt"/>
              </a:rPr>
              <a:t> Jyväskylä (G-E-ikäiset), 16.-18.6.2024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fi-FI" dirty="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Etenee-leiri,</a:t>
            </a:r>
            <a:r>
              <a:rPr lang="fi-FI" b="0" i="0" dirty="0">
                <a:effectLst/>
                <a:latin typeface="+mn-lt"/>
              </a:rPr>
              <a:t> Seinäjoki, (D-E-ikäiset), 7.-9.6.2024</a:t>
            </a:r>
            <a:endParaRPr lang="fi-FI" sz="1800" dirty="0">
              <a:latin typeface="+mn-lt"/>
            </a:endParaRP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764CA88-95BD-E1EC-DAE6-3B82633AD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2620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>
            <a:extLst>
              <a:ext uri="{FF2B5EF4-FFF2-40B4-BE49-F238E27FC236}">
                <a16:creationId xmlns:a16="http://schemas.microsoft.com/office/drawing/2014/main" id="{A890CF35-55C4-B6E8-DCA5-C6F91E3F4E2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CA2BD9A4-A340-9B41-84A8-8EDF3E05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Tuomareiden näytöt, vihellykset tms.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3661BFE-DE54-7B8E-D3E0-CEEFD3760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Demo osuus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90A6A79-C1D8-0E9B-90B9-327AB55BC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986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9395C9E4-4977-8D69-7244-E1D0DEB9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Sääntötesti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FF2F0734-76B8-97D6-C1A2-4C0E0B4ABB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37034" y="2194102"/>
            <a:ext cx="4438036" cy="3908585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Ota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puhelimen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kamera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auki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ja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osoita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QR-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koodia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QR-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koodin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ympärille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avautuu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linkki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mistä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pääset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tekemään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sääntötestin</a:t>
            </a: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Mikäli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sinulla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ole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laitetta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millä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testin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pääset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tekemään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voit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lainata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myös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kaverin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laitetta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Tsemppiä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testiin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B9CE359-79CA-8098-B733-5C4C227B2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9608370A-2412-4745-B600-C478B229E67F}" type="slidenum">
              <a:rPr lang="en-US"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26</a:t>
            </a:fld>
            <a:endParaRPr lang="en-US" sz="10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E62790E-2F08-FA41-25AF-E65E2F755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94" y="1053160"/>
            <a:ext cx="4751680" cy="475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83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C1290FB-524F-4EAB-B13B-3F5D814B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Koulutuksen palaute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28142B4-CE7F-E039-3514-5E0F8C6901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37034" y="2194102"/>
            <a:ext cx="4438036" cy="3908585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Ota puhelimen kamera auki ja osoita QR-koodia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QR-koodin ympärille avautuu linkki mistä pääset tekemään palautekyselyn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Kiitos palautteesta!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Kuva 5" descr="Kuva, joka sisältää kohteen kuvio, neliö, taide, pikseli&#10;&#10;Kuvaus luotu automaattisesti">
            <a:extLst>
              <a:ext uri="{FF2B5EF4-FFF2-40B4-BE49-F238E27FC236}">
                <a16:creationId xmlns:a16="http://schemas.microsoft.com/office/drawing/2014/main" id="{76C47B03-AF10-AC00-E37B-FC0C4270A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610" y="1071282"/>
            <a:ext cx="4737650" cy="4737650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CCBA3B69-28A6-239D-3C4B-377EA00E2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9608370A-2412-4745-B600-C478B229E67F}" type="slidenum">
              <a:rPr lang="en-US"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27</a:t>
            </a:fld>
            <a:endParaRPr lang="en-US" sz="10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64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van paikkamerkki 1">
            <a:extLst>
              <a:ext uri="{FF2B5EF4-FFF2-40B4-BE49-F238E27FC236}">
                <a16:creationId xmlns:a16="http://schemas.microsoft.com/office/drawing/2014/main" id="{6FD54442-A5DC-BCAC-76D0-28F4242836B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8EE7EFB0-8D4C-A491-315C-692233645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536" y="3960298"/>
            <a:ext cx="6429153" cy="779605"/>
          </a:xfrm>
        </p:spPr>
        <p:txBody>
          <a:bodyPr/>
          <a:lstStyle/>
          <a:p>
            <a:r>
              <a:rPr lang="fi-FI" dirty="0"/>
              <a:t>Muistakaa lunastaa tuomarikortti Suomisportista!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5DC1A90-ECA5-1680-FE33-AB5C768F8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Kiitos!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B03679C-CDB0-79B5-516B-04871BED8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769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53A57298-77EF-7C09-191A-C187E9DE8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Joukkue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6723027-74EA-2D81-B431-E276E8578A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rgbClr val="323232"/>
                </a:solidFill>
                <a:effectLst/>
                <a:latin typeface="H5PDroidSans"/>
              </a:rPr>
              <a:t>Joukkueen kokoonpano</a:t>
            </a:r>
          </a:p>
          <a:p>
            <a:pPr marL="645750" lvl="1" indent="-285750"/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Joukkue koostuu enintään 12 pelaajasta ja 2 pelinjohtajasta. 7:llä saa pelata</a:t>
            </a:r>
          </a:p>
          <a:p>
            <a:pPr marL="645750" lvl="1" indent="-285750"/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Samassa sisävuorossa aktiiviseen pelitoimintaan voi osallistua 9 pelaajaa</a:t>
            </a:r>
            <a:b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</a:b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sekä erilliset jokeripelaajat</a:t>
            </a:r>
            <a:r>
              <a:rPr lang="fi-FI" sz="1800" dirty="0">
                <a:solidFill>
                  <a:srgbClr val="323232"/>
                </a:solidFill>
                <a:latin typeface="H5PDroidSans"/>
              </a:rPr>
              <a:t>.</a:t>
            </a:r>
          </a:p>
          <a:p>
            <a:pPr marL="645750" lvl="1" indent="-285750"/>
            <a:r>
              <a:rPr lang="fi-FI" sz="1800" dirty="0">
                <a:solidFill>
                  <a:srgbClr val="323232"/>
                </a:solidFill>
                <a:latin typeface="H5PDroidSans"/>
              </a:rPr>
              <a:t>Jokeripelaajat</a:t>
            </a: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 voivat käydä lyömässä vain kerran sisävuoron aikana</a:t>
            </a:r>
            <a:r>
              <a:rPr lang="fi-FI" sz="1800" dirty="0">
                <a:solidFill>
                  <a:srgbClr val="323232"/>
                </a:solidFill>
                <a:latin typeface="H5PDroidSans"/>
              </a:rPr>
              <a:t>.</a:t>
            </a:r>
            <a:endParaRPr lang="fi-FI" sz="1800" b="0" i="0" dirty="0">
              <a:solidFill>
                <a:srgbClr val="323232"/>
              </a:solidFill>
              <a:effectLst/>
              <a:latin typeface="H5PDroidSans"/>
            </a:endParaRPr>
          </a:p>
          <a:p>
            <a:pPr marL="645750" lvl="1" indent="-285750"/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Ulkovuorossa kentällä voi olla enintään 9 pelaajaa.</a:t>
            </a:r>
          </a:p>
          <a:p>
            <a:pPr marL="645750" lvl="1" indent="-285750"/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Pelaajalla tulee olla koko ottelun ajan pelaajanumero 1-12 näkyvissä.</a:t>
            </a:r>
          </a:p>
          <a:p>
            <a:pPr lvl="2" indent="0">
              <a:buNone/>
            </a:pPr>
            <a:endParaRPr lang="fi-FI" sz="1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7354ADB-22BE-771D-77C5-FBAF33062D7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58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henkilö, kypärä, piha-, vaate&#10;&#10;Kuvaus luotu automaattisesti">
            <a:extLst>
              <a:ext uri="{FF2B5EF4-FFF2-40B4-BE49-F238E27FC236}">
                <a16:creationId xmlns:a16="http://schemas.microsoft.com/office/drawing/2014/main" id="{A4F9C11B-D704-45EA-F61F-19B4232228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2A02ABD6-763D-70F8-2155-A4334377A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Joukkue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0B1B64C-7535-69CD-405C-25972C103C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8016" y="1063690"/>
            <a:ext cx="4649395" cy="2867299"/>
          </a:xfrm>
        </p:spPr>
        <p:txBody>
          <a:bodyPr/>
          <a:lstStyle/>
          <a:p>
            <a:pPr lvl="2" indent="0">
              <a:buNone/>
            </a:pPr>
            <a:endParaRPr lang="fi-FI" sz="1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Ulkovuorossa joukkueen peliä saa johtaa yksi joukkueen jäsenistä. Yleensä ulkopeliä johtaa joukkueen pelinjohtaja. </a:t>
            </a:r>
            <a:r>
              <a:rPr lang="fi-FI" sz="1800" b="1" dirty="0">
                <a:solidFill>
                  <a:srgbClr val="323232"/>
                </a:solidFill>
                <a:latin typeface="H5PDroidSans"/>
              </a:rPr>
              <a:t>P</a:t>
            </a:r>
            <a:r>
              <a:rPr lang="fi-FI" sz="1800" b="1" i="0" dirty="0">
                <a:solidFill>
                  <a:srgbClr val="323232"/>
                </a:solidFill>
                <a:effectLst/>
                <a:latin typeface="H5PDroidSans"/>
              </a:rPr>
              <a:t>oikkeuksena E-pelisarja, Naperosäännöt</a:t>
            </a:r>
            <a:r>
              <a:rPr lang="fi-FI" sz="1800" b="1" dirty="0">
                <a:solidFill>
                  <a:srgbClr val="323232"/>
                </a:solidFill>
                <a:latin typeface="H5PDroidSans"/>
              </a:rPr>
              <a:t>, </a:t>
            </a:r>
            <a:r>
              <a:rPr lang="fi-FI" sz="1800" dirty="0">
                <a:solidFill>
                  <a:srgbClr val="323232"/>
                </a:solidFill>
                <a:latin typeface="H5PDroidSans"/>
              </a:rPr>
              <a:t>jossa toinen pelinjohtaja voi olla kolmosjatkeella ohjaamassa peliä ulkovuorossa.</a:t>
            </a:r>
            <a:endParaRPr lang="fi-FI" sz="1800" b="0" i="0" dirty="0">
              <a:solidFill>
                <a:srgbClr val="323232"/>
              </a:solidFill>
              <a:effectLst/>
              <a:latin typeface="H5PDroidSan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Sisävuorossa joukkueen peliä saa hillitysti johtaa kaksi nimettyä joukkueen jäsentä. Nämä henkilöt ovat yleensä joukkueen kaksi pelinjohtajaa.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Oikeus puhutella tuomaristoa ottelun aikana on joukkueen </a:t>
            </a:r>
            <a:r>
              <a:rPr lang="fi-FI" sz="1800" b="1" i="0" dirty="0">
                <a:solidFill>
                  <a:srgbClr val="323232"/>
                </a:solidFill>
                <a:effectLst/>
                <a:latin typeface="H5PDroidSans"/>
              </a:rPr>
              <a:t>puheoikeuden käyttäjällä</a:t>
            </a:r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, joka on joukkueen kapteeni tai pelinjohtaj</a:t>
            </a:r>
            <a:r>
              <a:rPr lang="fi-FI" sz="1800" dirty="0">
                <a:solidFill>
                  <a:srgbClr val="323232"/>
                </a:solidFill>
                <a:latin typeface="H5PDroidSans"/>
              </a:rPr>
              <a:t>a</a:t>
            </a:r>
          </a:p>
          <a:p>
            <a:pPr marL="645750" lvl="1" indent="-285750"/>
            <a:r>
              <a:rPr lang="fi-FI" sz="1600" dirty="0">
                <a:solidFill>
                  <a:srgbClr val="FF0000"/>
                </a:solidFill>
                <a:latin typeface="H5PDroidSans"/>
              </a:rPr>
              <a:t>C- ja D-ikäisten otteluissa puheoikeuden käyttäjä on kapteeni</a:t>
            </a:r>
            <a:endParaRPr lang="fi-FI" sz="1600" dirty="0">
              <a:solidFill>
                <a:srgbClr val="FF0000"/>
              </a:solidFill>
              <a:highlight>
                <a:srgbClr val="FFFF00"/>
              </a:highlight>
              <a:latin typeface="H5PDroidSans"/>
            </a:endParaRPr>
          </a:p>
          <a:p>
            <a:pPr marL="645750" lvl="1" indent="-285750"/>
            <a:endParaRPr lang="fi-FI" sz="1800" b="0" i="0" dirty="0">
              <a:solidFill>
                <a:srgbClr val="323232"/>
              </a:solidFill>
              <a:effectLst/>
              <a:latin typeface="H5PDroidSans"/>
            </a:endParaRPr>
          </a:p>
          <a:p>
            <a:pPr marL="933750" lvl="2" indent="-285750">
              <a:buFontTx/>
              <a:buChar char="-"/>
            </a:pPr>
            <a:endParaRPr lang="fi-FI" dirty="0"/>
          </a:p>
          <a:p>
            <a:pPr marL="933750" lvl="2" indent="-285750">
              <a:buFontTx/>
              <a:buChar char="-"/>
            </a:pPr>
            <a:endParaRPr lang="fi-FI" dirty="0"/>
          </a:p>
          <a:p>
            <a:pPr lvl="2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691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185393-347B-C52C-6072-D3298ED69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Pelaajan vaihtaminen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940B7A2-07F0-AEDB-2F9C-7E02CF8A5C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+mn-lt"/>
              </a:rPr>
              <a:t>Pelaajaksi vaihdettu sijoitetaan lyöntijärjestyksessä jokeripelaajaksi tulevan tilalle.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+mn-lt"/>
              </a:rPr>
              <a:t>Ulkopelaajan voi vaihtaa ainoastaan vuoronvaihdon yhteydessä.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+mn-lt"/>
              </a:rPr>
              <a:t>Loukkaantuneen pelaajan voi vaihtaa kesken vuoronkin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800" dirty="0">
                <a:latin typeface="+mn-lt"/>
              </a:rPr>
              <a:t>Pelaajaksi vaihdetun on pelattava myös joukkueen seuraava sisä- tai ulkovuoro. Mikäli jokeripelaaja vaihdetaan pelaajaksi viimeiseen vuoroon ennen taukoa, hänen ei tarvitse pelata seuraavaa sisä- tai ulkovuoroa. Vaihdossa jokeripelaajaksi tullut pelaaja voidaan vaihtaa takaisin pelaajaksi seuraavassa vuoronvaihdossa.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DEB43AB-09AF-A0CA-5AAF-6130AE43C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5</a:t>
            </a:fld>
            <a:endParaRPr lang="fi-FI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82C883D-B94B-9CE5-973E-11F61A97613D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" r="23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0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luonnos, piirros, diagrammi, viiva&#10;&#10;Kuvaus luotu automaattisesti">
            <a:extLst>
              <a:ext uri="{FF2B5EF4-FFF2-40B4-BE49-F238E27FC236}">
                <a16:creationId xmlns:a16="http://schemas.microsoft.com/office/drawing/2014/main" id="{B5F799B6-E3F8-AF2C-D841-43879F4DC6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 rot="10800000">
            <a:off x="4057576" y="80587"/>
            <a:ext cx="8179837" cy="6858000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C48CFC0-5924-F0E0-05EE-043F9A40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Kenttä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BA8875C-34AC-8200-40CA-7BB4B3098D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8016" y="1761942"/>
            <a:ext cx="4649395" cy="3957723"/>
          </a:xfrm>
        </p:spPr>
        <p:txBody>
          <a:bodyPr/>
          <a:lstStyle/>
          <a:p>
            <a:r>
              <a:rPr lang="fi-FI" sz="2000" dirty="0">
                <a:latin typeface="+mn-lt"/>
              </a:rPr>
              <a:t>Kenttäkuva </a:t>
            </a:r>
          </a:p>
          <a:p>
            <a:pPr marL="645750" lvl="1" indent="-285750"/>
            <a:r>
              <a:rPr lang="fi-FI" sz="1800" dirty="0">
                <a:highlight>
                  <a:srgbClr val="FFFF00"/>
                </a:highlight>
                <a:latin typeface="+mn-lt"/>
              </a:rPr>
              <a:t>Pallo sisällä / ulkona </a:t>
            </a:r>
          </a:p>
          <a:p>
            <a:pPr marL="645750" lvl="1" indent="-285750"/>
            <a:r>
              <a:rPr lang="fi-FI" sz="1800" dirty="0">
                <a:highlight>
                  <a:srgbClr val="FF0000"/>
                </a:highlight>
                <a:latin typeface="+mn-lt"/>
              </a:rPr>
              <a:t>Rajoitusalueet</a:t>
            </a:r>
          </a:p>
          <a:p>
            <a:pPr marL="645750" lvl="1" indent="-285750"/>
            <a:r>
              <a:rPr lang="fi-FI" sz="1800" dirty="0">
                <a:highlight>
                  <a:srgbClr val="00FF00"/>
                </a:highlight>
                <a:latin typeface="+mn-lt"/>
              </a:rPr>
              <a:t>Tuomareiden sijoittautumiset</a:t>
            </a:r>
          </a:p>
          <a:p>
            <a:pPr marL="645750" lvl="1" indent="-285750"/>
            <a:r>
              <a:rPr lang="fi-FI" sz="1800" dirty="0">
                <a:highlight>
                  <a:srgbClr val="00FFFF"/>
                </a:highlight>
                <a:latin typeface="+mn-lt"/>
              </a:rPr>
              <a:t>Milloin ulkopelaaja on kenttäalueella</a:t>
            </a:r>
          </a:p>
          <a:p>
            <a:pPr marL="645750" lvl="1" indent="-285750"/>
            <a:r>
              <a:rPr lang="fi-FI" sz="1800" dirty="0">
                <a:highlight>
                  <a:srgbClr val="FF00FF"/>
                </a:highlight>
                <a:latin typeface="+mn-lt"/>
              </a:rPr>
              <a:t>Rajojen merkitys</a:t>
            </a:r>
          </a:p>
          <a:p>
            <a:pPr marL="645750" lvl="1" indent="-285750"/>
            <a:r>
              <a:rPr lang="fi-FI" sz="1800" dirty="0">
                <a:highlight>
                  <a:srgbClr val="C0C0C0"/>
                </a:highlight>
                <a:latin typeface="+mn-lt"/>
              </a:rPr>
              <a:t>Vara-alueet</a:t>
            </a:r>
          </a:p>
          <a:p>
            <a:pPr marL="645750" lvl="1" indent="-285750"/>
            <a:r>
              <a:rPr lang="fi-FI" sz="1800" dirty="0">
                <a:highlight>
                  <a:srgbClr val="008000"/>
                </a:highlight>
                <a:latin typeface="+mn-lt"/>
              </a:rPr>
              <a:t>Tuomarialue</a:t>
            </a:r>
            <a:endParaRPr lang="fi-FI" sz="1800" dirty="0">
              <a:latin typeface="+mn-lt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37AC44A-BCF4-FF3F-609F-FFEF631E2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D032F087-A067-186F-9DD1-09CD23C749A7}"/>
              </a:ext>
            </a:extLst>
          </p:cNvPr>
          <p:cNvSpPr/>
          <p:nvPr/>
        </p:nvSpPr>
        <p:spPr>
          <a:xfrm>
            <a:off x="10496939" y="2332653"/>
            <a:ext cx="391885" cy="170750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9E7C8A19-9889-F660-01D0-F35FCDFBD6EC}"/>
              </a:ext>
            </a:extLst>
          </p:cNvPr>
          <p:cNvSpPr/>
          <p:nvPr/>
        </p:nvSpPr>
        <p:spPr>
          <a:xfrm>
            <a:off x="6540758" y="6170923"/>
            <a:ext cx="2864498" cy="62515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3EACE41F-1BBD-CF0F-DD65-677F929AE1E4}"/>
              </a:ext>
            </a:extLst>
          </p:cNvPr>
          <p:cNvSpPr/>
          <p:nvPr/>
        </p:nvSpPr>
        <p:spPr>
          <a:xfrm>
            <a:off x="6096000" y="1026367"/>
            <a:ext cx="164841" cy="14929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5666B3A2-3EEA-C6B6-31D5-E31717CB0C9C}"/>
              </a:ext>
            </a:extLst>
          </p:cNvPr>
          <p:cNvSpPr/>
          <p:nvPr/>
        </p:nvSpPr>
        <p:spPr>
          <a:xfrm>
            <a:off x="5896947" y="277329"/>
            <a:ext cx="164841" cy="14540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607631F6-D91B-4E9C-6539-60F584A00553}"/>
              </a:ext>
            </a:extLst>
          </p:cNvPr>
          <p:cNvSpPr/>
          <p:nvPr/>
        </p:nvSpPr>
        <p:spPr>
          <a:xfrm>
            <a:off x="6260841" y="422732"/>
            <a:ext cx="164841" cy="14540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0855ABCC-B1A9-724B-09D9-AAA7284E7259}"/>
              </a:ext>
            </a:extLst>
          </p:cNvPr>
          <p:cNvSpPr txBox="1"/>
          <p:nvPr/>
        </p:nvSpPr>
        <p:spPr>
          <a:xfrm>
            <a:off x="6176865" y="4861250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0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3766C4A7-53CB-81F5-C0F0-8BF643508DB8}"/>
              </a:ext>
            </a:extLst>
          </p:cNvPr>
          <p:cNvSpPr txBox="1"/>
          <p:nvPr/>
        </p:nvSpPr>
        <p:spPr>
          <a:xfrm>
            <a:off x="6270171" y="4077477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1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8D42C743-AE62-174F-0C75-E533152229EF}"/>
              </a:ext>
            </a:extLst>
          </p:cNvPr>
          <p:cNvSpPr txBox="1"/>
          <p:nvPr/>
        </p:nvSpPr>
        <p:spPr>
          <a:xfrm>
            <a:off x="6211078" y="4510178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2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65E310A5-93BC-F7C6-4F64-0ABE8EB142D8}"/>
              </a:ext>
            </a:extLst>
          </p:cNvPr>
          <p:cNvSpPr txBox="1"/>
          <p:nvPr/>
        </p:nvSpPr>
        <p:spPr>
          <a:xfrm>
            <a:off x="6217299" y="5581654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3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2CF97836-37DF-A5FD-CB35-9B24CB5312AF}"/>
              </a:ext>
            </a:extLst>
          </p:cNvPr>
          <p:cNvSpPr txBox="1"/>
          <p:nvPr/>
        </p:nvSpPr>
        <p:spPr>
          <a:xfrm>
            <a:off x="5920272" y="2923201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2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27D0CBB5-C576-FF35-EC34-7F220E718325}"/>
              </a:ext>
            </a:extLst>
          </p:cNvPr>
          <p:cNvSpPr txBox="1"/>
          <p:nvPr/>
        </p:nvSpPr>
        <p:spPr>
          <a:xfrm>
            <a:off x="5931159" y="3556137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0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13A8474F-9570-CCBB-8E0E-1FF2F20F6E2B}"/>
              </a:ext>
            </a:extLst>
          </p:cNvPr>
          <p:cNvSpPr txBox="1"/>
          <p:nvPr/>
        </p:nvSpPr>
        <p:spPr>
          <a:xfrm>
            <a:off x="6262396" y="2930587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2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1D1572F2-5B69-DABD-2811-01A152982C4D}"/>
              </a:ext>
            </a:extLst>
          </p:cNvPr>
          <p:cNvSpPr txBox="1"/>
          <p:nvPr/>
        </p:nvSpPr>
        <p:spPr>
          <a:xfrm>
            <a:off x="5589833" y="3244334"/>
            <a:ext cx="263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3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A402C3D7-18B8-D290-EB66-9B4C9550F304}"/>
              </a:ext>
            </a:extLst>
          </p:cNvPr>
          <p:cNvSpPr txBox="1"/>
          <p:nvPr/>
        </p:nvSpPr>
        <p:spPr>
          <a:xfrm>
            <a:off x="9572536" y="4077477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1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1A4A9A37-42E3-1BF7-3521-EB0306D540F5}"/>
              </a:ext>
            </a:extLst>
          </p:cNvPr>
          <p:cNvSpPr txBox="1"/>
          <p:nvPr/>
        </p:nvSpPr>
        <p:spPr>
          <a:xfrm>
            <a:off x="9650204" y="3463804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0</a:t>
            </a: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5AC90814-E25D-54E7-E288-E1254FC9FF63}"/>
              </a:ext>
            </a:extLst>
          </p:cNvPr>
          <p:cNvSpPr txBox="1"/>
          <p:nvPr/>
        </p:nvSpPr>
        <p:spPr>
          <a:xfrm>
            <a:off x="9485363" y="3304584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2</a:t>
            </a: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DF8F80C7-C787-3C92-113E-8F41C87E9592}"/>
              </a:ext>
            </a:extLst>
          </p:cNvPr>
          <p:cNvSpPr txBox="1"/>
          <p:nvPr/>
        </p:nvSpPr>
        <p:spPr>
          <a:xfrm>
            <a:off x="7529804" y="61926"/>
            <a:ext cx="16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1</a:t>
            </a:r>
          </a:p>
        </p:txBody>
      </p:sp>
      <p:sp>
        <p:nvSpPr>
          <p:cNvPr id="32" name="Nuoli: Vasen 31">
            <a:extLst>
              <a:ext uri="{FF2B5EF4-FFF2-40B4-BE49-F238E27FC236}">
                <a16:creationId xmlns:a16="http://schemas.microsoft.com/office/drawing/2014/main" id="{F9336D6C-4B0D-3F23-D247-EC75D4022D63}"/>
              </a:ext>
            </a:extLst>
          </p:cNvPr>
          <p:cNvSpPr/>
          <p:nvPr/>
        </p:nvSpPr>
        <p:spPr>
          <a:xfrm>
            <a:off x="7065607" y="162623"/>
            <a:ext cx="466531" cy="145403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4" name="Nuoli: Oikea 33">
            <a:extLst>
              <a:ext uri="{FF2B5EF4-FFF2-40B4-BE49-F238E27FC236}">
                <a16:creationId xmlns:a16="http://schemas.microsoft.com/office/drawing/2014/main" id="{729E725F-7D46-B10A-3D96-C6A27A7B338F}"/>
              </a:ext>
            </a:extLst>
          </p:cNvPr>
          <p:cNvSpPr/>
          <p:nvPr/>
        </p:nvSpPr>
        <p:spPr>
          <a:xfrm>
            <a:off x="7772400" y="154266"/>
            <a:ext cx="541176" cy="14895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Ellipsi 34">
            <a:extLst>
              <a:ext uri="{FF2B5EF4-FFF2-40B4-BE49-F238E27FC236}">
                <a16:creationId xmlns:a16="http://schemas.microsoft.com/office/drawing/2014/main" id="{1E64C310-37DC-F80F-AAE9-5ED48E19FCCC}"/>
              </a:ext>
            </a:extLst>
          </p:cNvPr>
          <p:cNvSpPr/>
          <p:nvPr/>
        </p:nvSpPr>
        <p:spPr>
          <a:xfrm>
            <a:off x="9434045" y="1614196"/>
            <a:ext cx="303332" cy="369332"/>
          </a:xfrm>
          <a:prstGeom prst="ellipse">
            <a:avLst/>
          </a:prstGeom>
          <a:solidFill>
            <a:srgbClr val="8AE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6" name="Ellipsi 35">
            <a:extLst>
              <a:ext uri="{FF2B5EF4-FFF2-40B4-BE49-F238E27FC236}">
                <a16:creationId xmlns:a16="http://schemas.microsoft.com/office/drawing/2014/main" id="{15A01781-E077-C1E9-EC9B-5316C4386D8E}"/>
              </a:ext>
            </a:extLst>
          </p:cNvPr>
          <p:cNvSpPr/>
          <p:nvPr/>
        </p:nvSpPr>
        <p:spPr>
          <a:xfrm>
            <a:off x="9731069" y="895739"/>
            <a:ext cx="303332" cy="47411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38" name="Suora yhdysviiva 37">
            <a:extLst>
              <a:ext uri="{FF2B5EF4-FFF2-40B4-BE49-F238E27FC236}">
                <a16:creationId xmlns:a16="http://schemas.microsoft.com/office/drawing/2014/main" id="{3F9D61AE-E1FB-7B9A-E8B9-1CE96E914F39}"/>
              </a:ext>
            </a:extLst>
          </p:cNvPr>
          <p:cNvCxnSpPr>
            <a:cxnSpLocks/>
          </p:cNvCxnSpPr>
          <p:nvPr/>
        </p:nvCxnSpPr>
        <p:spPr>
          <a:xfrm flipV="1">
            <a:off x="8313576" y="4446809"/>
            <a:ext cx="998375" cy="113484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uora yhdysviiva 41">
            <a:extLst>
              <a:ext uri="{FF2B5EF4-FFF2-40B4-BE49-F238E27FC236}">
                <a16:creationId xmlns:a16="http://schemas.microsoft.com/office/drawing/2014/main" id="{177E6513-8254-BD5E-C7BE-66B3BEB082F4}"/>
              </a:ext>
            </a:extLst>
          </p:cNvPr>
          <p:cNvCxnSpPr>
            <a:cxnSpLocks/>
          </p:cNvCxnSpPr>
          <p:nvPr/>
        </p:nvCxnSpPr>
        <p:spPr>
          <a:xfrm>
            <a:off x="6151983" y="1446245"/>
            <a:ext cx="0" cy="134360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uorakulmio 43">
            <a:extLst>
              <a:ext uri="{FF2B5EF4-FFF2-40B4-BE49-F238E27FC236}">
                <a16:creationId xmlns:a16="http://schemas.microsoft.com/office/drawing/2014/main" id="{C8D623E6-A07A-9814-F405-9830782C7769}"/>
              </a:ext>
            </a:extLst>
          </p:cNvPr>
          <p:cNvSpPr/>
          <p:nvPr/>
        </p:nvSpPr>
        <p:spPr>
          <a:xfrm>
            <a:off x="9758350" y="2240220"/>
            <a:ext cx="391877" cy="11744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7" name="Ellipsi 46">
            <a:extLst>
              <a:ext uri="{FF2B5EF4-FFF2-40B4-BE49-F238E27FC236}">
                <a16:creationId xmlns:a16="http://schemas.microsoft.com/office/drawing/2014/main" id="{2D0806C4-15FD-6FBE-B962-34201C795512}"/>
              </a:ext>
            </a:extLst>
          </p:cNvPr>
          <p:cNvSpPr/>
          <p:nvPr/>
        </p:nvSpPr>
        <p:spPr>
          <a:xfrm>
            <a:off x="6435012" y="4510178"/>
            <a:ext cx="391876" cy="36933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49" name="Suora nuoliyhdysviiva 48">
            <a:extLst>
              <a:ext uri="{FF2B5EF4-FFF2-40B4-BE49-F238E27FC236}">
                <a16:creationId xmlns:a16="http://schemas.microsoft.com/office/drawing/2014/main" id="{B466304A-7C50-23F9-F975-B7CAD1423D11}"/>
              </a:ext>
            </a:extLst>
          </p:cNvPr>
          <p:cNvCxnSpPr>
            <a:cxnSpLocks/>
          </p:cNvCxnSpPr>
          <p:nvPr/>
        </p:nvCxnSpPr>
        <p:spPr>
          <a:xfrm flipH="1">
            <a:off x="9405257" y="4040155"/>
            <a:ext cx="1091682" cy="20900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Suorakulmio 52">
            <a:extLst>
              <a:ext uri="{FF2B5EF4-FFF2-40B4-BE49-F238E27FC236}">
                <a16:creationId xmlns:a16="http://schemas.microsoft.com/office/drawing/2014/main" id="{000222D3-0A58-F5A2-8435-27FF56C70CE5}"/>
              </a:ext>
            </a:extLst>
          </p:cNvPr>
          <p:cNvSpPr/>
          <p:nvPr/>
        </p:nvSpPr>
        <p:spPr>
          <a:xfrm>
            <a:off x="5461688" y="1978677"/>
            <a:ext cx="391877" cy="11744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56" name="Suora yhdysviiva 55">
            <a:extLst>
              <a:ext uri="{FF2B5EF4-FFF2-40B4-BE49-F238E27FC236}">
                <a16:creationId xmlns:a16="http://schemas.microsoft.com/office/drawing/2014/main" id="{10827F75-B39B-495B-27EA-1047F140974A}"/>
              </a:ext>
            </a:extLst>
          </p:cNvPr>
          <p:cNvCxnSpPr>
            <a:cxnSpLocks/>
          </p:cNvCxnSpPr>
          <p:nvPr/>
        </p:nvCxnSpPr>
        <p:spPr>
          <a:xfrm flipH="1">
            <a:off x="7190791" y="5797803"/>
            <a:ext cx="156443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iruutu 5">
            <a:extLst>
              <a:ext uri="{FF2B5EF4-FFF2-40B4-BE49-F238E27FC236}">
                <a16:creationId xmlns:a16="http://schemas.microsoft.com/office/drawing/2014/main" id="{27EF10AC-6DA4-23F6-0B8B-18A5368ED653}"/>
              </a:ext>
            </a:extLst>
          </p:cNvPr>
          <p:cNvSpPr txBox="1"/>
          <p:nvPr/>
        </p:nvSpPr>
        <p:spPr>
          <a:xfrm>
            <a:off x="7563017" y="2621903"/>
            <a:ext cx="1639297" cy="99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i-FI" dirty="0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E62B58A2-CF83-8648-C620-0C010F9C36A1}"/>
              </a:ext>
            </a:extLst>
          </p:cNvPr>
          <p:cNvSpPr txBox="1"/>
          <p:nvPr/>
        </p:nvSpPr>
        <p:spPr>
          <a:xfrm>
            <a:off x="7759745" y="5930810"/>
            <a:ext cx="160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>
                <a:highlight>
                  <a:srgbClr val="00FF00"/>
                </a:highlight>
              </a:rPr>
              <a:t>1</a:t>
            </a:r>
          </a:p>
        </p:txBody>
      </p:sp>
      <p:sp>
        <p:nvSpPr>
          <p:cNvPr id="21" name="Nuoli: Vasen 20">
            <a:extLst>
              <a:ext uri="{FF2B5EF4-FFF2-40B4-BE49-F238E27FC236}">
                <a16:creationId xmlns:a16="http://schemas.microsoft.com/office/drawing/2014/main" id="{AC9C53E2-DBAC-1891-99F0-EFD993DE0355}"/>
              </a:ext>
            </a:extLst>
          </p:cNvPr>
          <p:cNvSpPr/>
          <p:nvPr/>
        </p:nvSpPr>
        <p:spPr>
          <a:xfrm>
            <a:off x="7285487" y="5968785"/>
            <a:ext cx="466531" cy="145403"/>
          </a:xfrm>
          <a:prstGeom prst="lef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2" name="Nuoli: Oikea 21">
            <a:extLst>
              <a:ext uri="{FF2B5EF4-FFF2-40B4-BE49-F238E27FC236}">
                <a16:creationId xmlns:a16="http://schemas.microsoft.com/office/drawing/2014/main" id="{8DA12D49-6692-B0D5-DE3C-8C18520A9FFF}"/>
              </a:ext>
            </a:extLst>
          </p:cNvPr>
          <p:cNvSpPr/>
          <p:nvPr/>
        </p:nvSpPr>
        <p:spPr>
          <a:xfrm rot="16200000">
            <a:off x="7802430" y="6018307"/>
            <a:ext cx="541176" cy="148953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923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6" grpId="0"/>
      <p:bldP spid="17" grpId="0"/>
      <p:bldP spid="18" grpId="0"/>
      <p:bldP spid="19" grpId="0"/>
      <p:bldP spid="20" grpId="0"/>
      <p:bldP spid="23" grpId="0"/>
      <p:bldP spid="27" grpId="0"/>
      <p:bldP spid="28" grpId="0"/>
      <p:bldP spid="29" grpId="0"/>
      <p:bldP spid="30" grpId="0"/>
      <p:bldP spid="31" grpId="0"/>
      <p:bldP spid="32" grpId="0" animBg="1"/>
      <p:bldP spid="34" grpId="0" animBg="1"/>
      <p:bldP spid="35" grpId="0" animBg="1"/>
      <p:bldP spid="36" grpId="0" animBg="1"/>
      <p:bldP spid="44" grpId="0" animBg="1"/>
      <p:bldP spid="47" grpId="0" animBg="1"/>
      <p:bldP spid="53" grpId="0" animBg="1"/>
      <p:bldP spid="15" grpId="0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henkilö, piha-, vaate, kypärä&#10;&#10;Kuvaus luotu automaattisesti">
            <a:extLst>
              <a:ext uri="{FF2B5EF4-FFF2-40B4-BE49-F238E27FC236}">
                <a16:creationId xmlns:a16="http://schemas.microsoft.com/office/drawing/2014/main" id="{DC1EF8A1-8EC2-6BC1-B7C1-33667471BA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6" r="21646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370E092F-51AB-DB6D-93CC-727A4C3E6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58" y="93306"/>
            <a:ext cx="4649395" cy="951722"/>
          </a:xfrm>
        </p:spPr>
        <p:txBody>
          <a:bodyPr/>
          <a:lstStyle/>
          <a:p>
            <a:pPr algn="ctr"/>
            <a:r>
              <a:rPr lang="fi-FI" dirty="0"/>
              <a:t>Ottelu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2F83D39-45AF-CBC3-5F2F-D6D7B8E544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5749" y="1045028"/>
            <a:ext cx="5215812" cy="3119227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rgbClr val="323232"/>
                </a:solidFill>
                <a:effectLst/>
                <a:latin typeface="H5PDroidSans"/>
              </a:rPr>
              <a:t>Ottelussa pelataan </a:t>
            </a:r>
            <a:r>
              <a:rPr lang="fi-FI" sz="2000" b="1" i="0" dirty="0">
                <a:solidFill>
                  <a:srgbClr val="323232"/>
                </a:solidFill>
                <a:effectLst/>
                <a:latin typeface="H5PDroidSans"/>
              </a:rPr>
              <a:t>kaksi </a:t>
            </a:r>
            <a:r>
              <a:rPr lang="fi-FI" sz="2000" b="0" i="0" dirty="0">
                <a:solidFill>
                  <a:srgbClr val="323232"/>
                </a:solidFill>
                <a:effectLst/>
                <a:latin typeface="H5PDroidSans"/>
              </a:rPr>
              <a:t>jaksoa. Mikäli tilanne on kahden jakson jälkeen tasan jaksovoitoissa, pelataan supervuoropari ja mikäli supervuoropari päättyy tasan ratkaistaan ottelun voittaja kotiutuskilpailulla.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rgbClr val="323232"/>
                </a:solidFill>
                <a:effectLst/>
                <a:latin typeface="H5PDroidSans"/>
              </a:rPr>
              <a:t>Vuoronvaihto tapahtuu mikäli jokin seuraavista täyttyy</a:t>
            </a:r>
          </a:p>
          <a:p>
            <a:pPr marL="645750" lvl="1" indent="-285750"/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Kolme sisäpelaajaa on palanut</a:t>
            </a:r>
          </a:p>
          <a:p>
            <a:pPr marL="645750" lvl="1" indent="-285750"/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Joukkueen sisävuoron aikana ei ole tullut kahta juoksua ennen kun lyöntikierroksen aloittanut lyöjä tulee lyömään uudelleen</a:t>
            </a:r>
          </a:p>
          <a:p>
            <a:pPr marL="645750" lvl="1" indent="-285750"/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Joukkueen toisen lyöntikierroksen aikana ei ole tullut kahta uutta juoksua</a:t>
            </a:r>
          </a:p>
          <a:p>
            <a:pPr marL="645750" lvl="1" indent="-285750"/>
            <a:r>
              <a:rPr lang="fi-FI" sz="1800" b="0" i="0" dirty="0">
                <a:solidFill>
                  <a:srgbClr val="323232"/>
                </a:solidFill>
                <a:effectLst/>
                <a:latin typeface="H5PDroidSans"/>
              </a:rPr>
              <a:t>Joukkueen täytyy siis saada yhden lyöntikierroksen aikana kaksi juoksua voidakseen jatkaa uudelle lyöntikierrokselle, mikäli ei ole tullut kolmea paloa.</a:t>
            </a:r>
          </a:p>
          <a:p>
            <a:br>
              <a:rPr lang="fi-FI" b="0" i="0" dirty="0">
                <a:solidFill>
                  <a:srgbClr val="323232"/>
                </a:solidFill>
                <a:effectLst/>
                <a:latin typeface="H5PDroidSans"/>
              </a:rPr>
            </a:b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2B9A902-5EFD-A936-23F3-252020492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488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henkilö, piha-, maa, vaate&#10;&#10;Kuvaus luotu automaattisesti">
            <a:extLst>
              <a:ext uri="{FF2B5EF4-FFF2-40B4-BE49-F238E27FC236}">
                <a16:creationId xmlns:a16="http://schemas.microsoft.com/office/drawing/2014/main" id="{A50878C4-9CE1-D55D-3D0F-B3FF49D3C7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8" r="20378"/>
          <a:stretch>
            <a:fillRect/>
          </a:stretch>
        </p:blipFill>
        <p:spPr/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51D2C1EF-3B0D-2A09-231D-3E8FB38B6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Juoksuerosääntö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933D7065-FE5E-3BEE-903A-BF1D2F9110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sz="2000" b="1" dirty="0">
                <a:effectLst/>
                <a:latin typeface="+mn-lt"/>
                <a:ea typeface="Calibri" panose="020F0502020204030204" pitchFamily="34" charset="0"/>
              </a:rPr>
              <a:t>Pelisäännöt</a:t>
            </a:r>
          </a:p>
          <a:p>
            <a:r>
              <a:rPr lang="fi-FI" sz="2000" dirty="0">
                <a:latin typeface="+mn-lt"/>
              </a:rPr>
              <a:t>Mikäli maakuntasarjan, aluesarjan tai valtakunnallisen nuorten sarjan (nuorten Superpesis ja Ykköspesis, C-nuorten SM-karsintasarjat) ottelussa syntyy vähintään </a:t>
            </a:r>
            <a:r>
              <a:rPr lang="fi-FI" sz="2000" b="1" dirty="0">
                <a:latin typeface="+mn-lt"/>
              </a:rPr>
              <a:t>20 juoksun</a:t>
            </a:r>
            <a:r>
              <a:rPr lang="fi-FI" sz="2000" dirty="0">
                <a:latin typeface="+mn-lt"/>
              </a:rPr>
              <a:t> ero toisen tasoittavalla vuorolla, kun johtoasemassa oleva joukkue on sisävuorossa tai kahden vuoroparin jälkeen myös aloittavalla vuorolla, jakso päättyy välittömästi. Samalla peliteolla syntyvät muut juoksut hyväksytään.</a:t>
            </a:r>
            <a:endParaRPr lang="fi-FI" sz="1800" dirty="0">
              <a:effectLst/>
              <a:latin typeface="+mn-lt"/>
              <a:ea typeface="Calibri" panose="020F0502020204030204" pitchFamily="34" charset="0"/>
            </a:endParaRPr>
          </a:p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085C9A7-AFDA-BA7D-EC9E-878AE902C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82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3A0B589D-146E-854C-A030-D536A59C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Lyöminen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84513B11-AD7D-7A2E-9880-7C03A105F4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rgbClr val="323232"/>
                </a:solidFill>
                <a:effectLst/>
                <a:latin typeface="H5PDroidSans"/>
              </a:rPr>
              <a:t>Sisäpelaaja pyrkii mailaa käyttäen lyömään syötettyä palloa ja siirtämään etenijöitä seuraaville pesille.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rgbClr val="323232"/>
                </a:solidFill>
                <a:effectLst/>
                <a:latin typeface="H5PDroidSans"/>
              </a:rPr>
              <a:t>Pelaaja asettuu lyömään, kun hän on kotipesässä maila kädessä lyöntiaikeissa ja syöttöoikeus on hankittu.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2000" b="0" i="0" dirty="0">
                <a:solidFill>
                  <a:srgbClr val="323232"/>
                </a:solidFill>
                <a:effectLst/>
                <a:latin typeface="H5PDroidSans"/>
              </a:rPr>
              <a:t>Lyöjällä on lyöntivuorollaan oikeus saada kolme oikeaa syöttöä.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B9436D7-BEBA-56B3-A718-4974D4671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608370A-2412-4745-B600-C478B229E67F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C4F71AC-644B-5143-7E8E-A411BE1E9C5A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" r="23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7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säpalloliitto">
  <a:themeElements>
    <a:clrScheme name="Pesäpalloliitto">
      <a:dk1>
        <a:srgbClr val="252525"/>
      </a:dk1>
      <a:lt1>
        <a:srgbClr val="FFFFFF"/>
      </a:lt1>
      <a:dk2>
        <a:srgbClr val="063479"/>
      </a:dk2>
      <a:lt2>
        <a:srgbClr val="8AE2FE"/>
      </a:lt2>
      <a:accent1>
        <a:srgbClr val="262626"/>
      </a:accent1>
      <a:accent2>
        <a:srgbClr val="404040"/>
      </a:accent2>
      <a:accent3>
        <a:srgbClr val="A7A9AC"/>
      </a:accent3>
      <a:accent4>
        <a:srgbClr val="D1D3D3"/>
      </a:accent4>
      <a:accent5>
        <a:srgbClr val="063479"/>
      </a:accent5>
      <a:accent6>
        <a:srgbClr val="063479"/>
      </a:accent6>
      <a:hlink>
        <a:srgbClr val="233A75"/>
      </a:hlink>
      <a:folHlink>
        <a:srgbClr val="8AE2F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säpalloliitto + pesisalue ">
  <a:themeElements>
    <a:clrScheme name="Pesäpalloliitto">
      <a:dk1>
        <a:srgbClr val="252525"/>
      </a:dk1>
      <a:lt1>
        <a:srgbClr val="FFFFFF"/>
      </a:lt1>
      <a:dk2>
        <a:srgbClr val="063479"/>
      </a:dk2>
      <a:lt2>
        <a:srgbClr val="8AE2FE"/>
      </a:lt2>
      <a:accent1>
        <a:srgbClr val="262626"/>
      </a:accent1>
      <a:accent2>
        <a:srgbClr val="404040"/>
      </a:accent2>
      <a:accent3>
        <a:srgbClr val="A7A9AC"/>
      </a:accent3>
      <a:accent4>
        <a:srgbClr val="D1D3D3"/>
      </a:accent4>
      <a:accent5>
        <a:srgbClr val="063479"/>
      </a:accent5>
      <a:accent6>
        <a:srgbClr val="063479"/>
      </a:accent6>
      <a:hlink>
        <a:srgbClr val="233A75"/>
      </a:hlink>
      <a:folHlink>
        <a:srgbClr val="8AE2F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B5E52F9F895B74BB61907904678C02E" ma:contentTypeVersion="8" ma:contentTypeDescription="Luo uusi asiakirja." ma:contentTypeScope="" ma:versionID="8b466ad3bac4097dd16a1635d17ca267">
  <xsd:schema xmlns:xsd="http://www.w3.org/2001/XMLSchema" xmlns:xs="http://www.w3.org/2001/XMLSchema" xmlns:p="http://schemas.microsoft.com/office/2006/metadata/properties" xmlns:ns2="a70d181b-c3a4-41da-a323-591659b3df8c" xmlns:ns3="f3a26d29-60da-4ef2-a07f-71c6aaf46c58" targetNamespace="http://schemas.microsoft.com/office/2006/metadata/properties" ma:root="true" ma:fieldsID="e033dce93803dee2683b98bc52df2e6d" ns2:_="" ns3:_="">
    <xsd:import namespace="a70d181b-c3a4-41da-a323-591659b3df8c"/>
    <xsd:import namespace="f3a26d29-60da-4ef2-a07f-71c6aaf46c5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0d181b-c3a4-41da-a323-591659b3df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a26d29-60da-4ef2-a07f-71c6aaf46c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74B7631-8627-485A-B6E0-E6E6BEBBAC3A}">
  <ds:schemaRefs>
    <ds:schemaRef ds:uri="a70d181b-c3a4-41da-a323-591659b3df8c"/>
    <ds:schemaRef ds:uri="f3a26d29-60da-4ef2-a07f-71c6aaf46c5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6609B52-2E30-4730-88BB-32DD500ACF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E738B0-AA2F-412C-B463-9418B0E943AF}">
  <ds:schemaRefs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a70d181b-c3a4-41da-a323-591659b3df8c"/>
    <ds:schemaRef ds:uri="http://schemas.openxmlformats.org/package/2006/metadata/core-properties"/>
    <ds:schemaRef ds:uri="f3a26d29-60da-4ef2-a07f-71c6aaf46c58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37557</TotalTime>
  <Words>1674</Words>
  <Application>Microsoft Macintosh PowerPoint</Application>
  <PresentationFormat>Laajakuva</PresentationFormat>
  <Paragraphs>237</Paragraphs>
  <Slides>28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H5PDroidSans</vt:lpstr>
      <vt:lpstr>Open Sans</vt:lpstr>
      <vt:lpstr>Verdana</vt:lpstr>
      <vt:lpstr>Pesäpalloliitto</vt:lpstr>
      <vt:lpstr>Pesäpalloliitto + pesisalue </vt:lpstr>
      <vt:lpstr>Loistavaa, että olet päättänyt hankkia tuomarikortin tulevalle kaudelle!</vt:lpstr>
      <vt:lpstr>Ottelu</vt:lpstr>
      <vt:lpstr>Joukkue</vt:lpstr>
      <vt:lpstr>Joukkue</vt:lpstr>
      <vt:lpstr>Pelaajan vaihtaminen</vt:lpstr>
      <vt:lpstr>Kenttä</vt:lpstr>
      <vt:lpstr>Ottelu</vt:lpstr>
      <vt:lpstr>Juoksuerosääntö</vt:lpstr>
      <vt:lpstr>Lyöminen</vt:lpstr>
      <vt:lpstr>Laiton lyönti</vt:lpstr>
      <vt:lpstr>Koppilyönti</vt:lpstr>
      <vt:lpstr>Ajolähtö</vt:lpstr>
      <vt:lpstr>Syöttäminen</vt:lpstr>
      <vt:lpstr>Syöttäminen</vt:lpstr>
      <vt:lpstr>Eteneminen</vt:lpstr>
      <vt:lpstr>Milloin lyöjä muuttuu etenijäksi</vt:lpstr>
      <vt:lpstr>Rangaistukset</vt:lpstr>
      <vt:lpstr>Rangaistukset</vt:lpstr>
      <vt:lpstr>Ottelussa annettu varoitus </vt:lpstr>
      <vt:lpstr>Naperosäännöt</vt:lpstr>
      <vt:lpstr>TURVALLINEN TOIMINTAYMPÄRISTÖ</vt:lpstr>
      <vt:lpstr>Kentän vanhin</vt:lpstr>
      <vt:lpstr>Tuomarileirit 2024</vt:lpstr>
      <vt:lpstr>Alueleirit</vt:lpstr>
      <vt:lpstr>Tuomareiden näytöt, vihellykset tms. </vt:lpstr>
      <vt:lpstr>Sääntötesti</vt:lpstr>
      <vt:lpstr>Koulutuksen palaute</vt:lpstr>
      <vt:lpstr>Muistakaa lunastaa tuomarikortti Suomisportista!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Jonne Kemppainen</dc:creator>
  <cp:lastModifiedBy>Antti Kallio</cp:lastModifiedBy>
  <cp:revision>274</cp:revision>
  <dcterms:created xsi:type="dcterms:W3CDTF">2020-03-18T19:53:38Z</dcterms:created>
  <dcterms:modified xsi:type="dcterms:W3CDTF">2024-02-20T14:21:51Z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0x0101008B5E52F9F895B74BB61907904678C02E</vt:lpwstr>
  </property>
</Properties>
</file>