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2" r:id="rId5"/>
  </p:sldMasterIdLst>
  <p:notesMasterIdLst>
    <p:notesMasterId r:id="rId33"/>
  </p:notesMasterIdLst>
  <p:handoutMasterIdLst>
    <p:handoutMasterId r:id="rId34"/>
  </p:handoutMasterIdLst>
  <p:sldIdLst>
    <p:sldId id="287" r:id="rId6"/>
    <p:sldId id="298" r:id="rId7"/>
    <p:sldId id="286" r:id="rId8"/>
    <p:sldId id="263" r:id="rId9"/>
    <p:sldId id="288" r:id="rId10"/>
    <p:sldId id="289" r:id="rId11"/>
    <p:sldId id="290" r:id="rId12"/>
    <p:sldId id="291" r:id="rId13"/>
    <p:sldId id="292" r:id="rId14"/>
    <p:sldId id="299" r:id="rId15"/>
    <p:sldId id="293" r:id="rId16"/>
    <p:sldId id="294" r:id="rId17"/>
    <p:sldId id="295" r:id="rId18"/>
    <p:sldId id="301" r:id="rId19"/>
    <p:sldId id="300" r:id="rId20"/>
    <p:sldId id="296" r:id="rId21"/>
    <p:sldId id="297" r:id="rId22"/>
    <p:sldId id="302" r:id="rId23"/>
    <p:sldId id="303" r:id="rId24"/>
    <p:sldId id="304" r:id="rId25"/>
    <p:sldId id="307" r:id="rId26"/>
    <p:sldId id="306" r:id="rId27"/>
    <p:sldId id="305" r:id="rId28"/>
    <p:sldId id="308" r:id="rId29"/>
    <p:sldId id="309" r:id="rId30"/>
    <p:sldId id="310" r:id="rId31"/>
    <p:sldId id="311" r:id="rId3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9"/>
    <a:srgbClr val="8AE2FE"/>
    <a:srgbClr val="EFFBFF"/>
    <a:srgbClr val="DDF7FF"/>
    <a:srgbClr val="E5E5E5"/>
    <a:srgbClr val="D9BE82"/>
    <a:srgbClr val="041F71"/>
    <a:srgbClr val="203894"/>
    <a:srgbClr val="2D4C83"/>
    <a:srgbClr val="0C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9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10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notesViewPr>
    <p:cSldViewPr snapToGrid="0">
      <p:cViewPr varScale="1">
        <p:scale>
          <a:sx n="113" d="100"/>
          <a:sy n="113" d="100"/>
        </p:scale>
        <p:origin x="4470" y="84"/>
      </p:cViewPr>
      <p:guideLst/>
    </p:cSldViewPr>
  </p:notesViewPr>
  <p:gridSpacing cx="75609" cy="7560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na Tervonen" userId="7e4d3c58-6eb7-406c-ba37-4c8fb4f97fc1" providerId="ADAL" clId="{FA8C3ACA-9C8F-4F95-986F-2E93D2B956AE}"/>
    <pc:docChg chg="modSld">
      <pc:chgData name="Joona Tervonen" userId="7e4d3c58-6eb7-406c-ba37-4c8fb4f97fc1" providerId="ADAL" clId="{FA8C3ACA-9C8F-4F95-986F-2E93D2B956AE}" dt="2023-11-29T07:49:12.788" v="10" actId="1036"/>
      <pc:docMkLst>
        <pc:docMk/>
      </pc:docMkLst>
      <pc:sldChg chg="addSp modSp mod modAnim">
        <pc:chgData name="Joona Tervonen" userId="7e4d3c58-6eb7-406c-ba37-4c8fb4f97fc1" providerId="ADAL" clId="{FA8C3ACA-9C8F-4F95-986F-2E93D2B956AE}" dt="2023-11-29T07:47:26.929" v="4" actId="1076"/>
        <pc:sldMkLst>
          <pc:docMk/>
          <pc:sldMk cId="2019769000" sldId="263"/>
        </pc:sldMkLst>
        <pc:picChg chg="add mod">
          <ac:chgData name="Joona Tervonen" userId="7e4d3c58-6eb7-406c-ba37-4c8fb4f97fc1" providerId="ADAL" clId="{FA8C3ACA-9C8F-4F95-986F-2E93D2B956AE}" dt="2023-11-29T07:47:26.929" v="4" actId="1076"/>
          <ac:picMkLst>
            <pc:docMk/>
            <pc:sldMk cId="2019769000" sldId="263"/>
            <ac:picMk id="3" creationId="{DAFA30D4-DF92-50E9-6B25-F51DA23BFE1E}"/>
          </ac:picMkLst>
        </pc:picChg>
      </pc:sldChg>
      <pc:sldChg chg="addSp modSp mod modAnim">
        <pc:chgData name="Joona Tervonen" userId="7e4d3c58-6eb7-406c-ba37-4c8fb4f97fc1" providerId="ADAL" clId="{FA8C3ACA-9C8F-4F95-986F-2E93D2B956AE}" dt="2023-11-29T07:47:14.025" v="3" actId="1076"/>
        <pc:sldMkLst>
          <pc:docMk/>
          <pc:sldMk cId="255501459" sldId="288"/>
        </pc:sldMkLst>
        <pc:picChg chg="add mod">
          <ac:chgData name="Joona Tervonen" userId="7e4d3c58-6eb7-406c-ba37-4c8fb4f97fc1" providerId="ADAL" clId="{FA8C3ACA-9C8F-4F95-986F-2E93D2B956AE}" dt="2023-11-29T07:47:14.025" v="3" actId="1076"/>
          <ac:picMkLst>
            <pc:docMk/>
            <pc:sldMk cId="255501459" sldId="288"/>
            <ac:picMk id="2" creationId="{28EAF1E8-858B-0F67-1139-3DE6495EA0D9}"/>
          </ac:picMkLst>
        </pc:picChg>
      </pc:sldChg>
      <pc:sldChg chg="addSp modSp mod modAnim">
        <pc:chgData name="Joona Tervonen" userId="7e4d3c58-6eb7-406c-ba37-4c8fb4f97fc1" providerId="ADAL" clId="{FA8C3ACA-9C8F-4F95-986F-2E93D2B956AE}" dt="2023-11-29T07:48:08.446" v="7" actId="1076"/>
        <pc:sldMkLst>
          <pc:docMk/>
          <pc:sldMk cId="1587685436" sldId="291"/>
        </pc:sldMkLst>
        <pc:picChg chg="add mod">
          <ac:chgData name="Joona Tervonen" userId="7e4d3c58-6eb7-406c-ba37-4c8fb4f97fc1" providerId="ADAL" clId="{FA8C3ACA-9C8F-4F95-986F-2E93D2B956AE}" dt="2023-11-29T07:48:08.446" v="7" actId="1076"/>
          <ac:picMkLst>
            <pc:docMk/>
            <pc:sldMk cId="1587685436" sldId="291"/>
            <ac:picMk id="2" creationId="{507063E5-2E6E-548E-58FB-F0E8307101ED}"/>
          </ac:picMkLst>
        </pc:picChg>
      </pc:sldChg>
      <pc:sldChg chg="addSp modSp mod modAnim">
        <pc:chgData name="Joona Tervonen" userId="7e4d3c58-6eb7-406c-ba37-4c8fb4f97fc1" providerId="ADAL" clId="{FA8C3ACA-9C8F-4F95-986F-2E93D2B956AE}" dt="2023-11-29T07:49:12.788" v="10" actId="1036"/>
        <pc:sldMkLst>
          <pc:docMk/>
          <pc:sldMk cId="208727973" sldId="296"/>
        </pc:sldMkLst>
        <pc:picChg chg="add mod">
          <ac:chgData name="Joona Tervonen" userId="7e4d3c58-6eb7-406c-ba37-4c8fb4f97fc1" providerId="ADAL" clId="{FA8C3ACA-9C8F-4F95-986F-2E93D2B956AE}" dt="2023-11-29T07:49:12.788" v="10" actId="1036"/>
          <ac:picMkLst>
            <pc:docMk/>
            <pc:sldMk cId="208727973" sldId="296"/>
            <ac:picMk id="2" creationId="{2B100AE3-987E-B6C6-46F2-F6F70E4BA511}"/>
          </ac:picMkLst>
        </pc:picChg>
      </pc:sldChg>
    </pc:docChg>
  </pc:docChgLst>
  <pc:docChgLst>
    <pc:chgData name="Joona Tervonen" userId="7e4d3c58-6eb7-406c-ba37-4c8fb4f97fc1" providerId="ADAL" clId="{43D77A3D-6E21-4DAA-BF24-104C4479C5FF}"/>
    <pc:docChg chg="modSld">
      <pc:chgData name="Joona Tervonen" userId="7e4d3c58-6eb7-406c-ba37-4c8fb4f97fc1" providerId="ADAL" clId="{43D77A3D-6E21-4DAA-BF24-104C4479C5FF}" dt="2024-01-15T07:14:09.090" v="72" actId="1076"/>
      <pc:docMkLst>
        <pc:docMk/>
      </pc:docMkLst>
      <pc:sldChg chg="modSp mod">
        <pc:chgData name="Joona Tervonen" userId="7e4d3c58-6eb7-406c-ba37-4c8fb4f97fc1" providerId="ADAL" clId="{43D77A3D-6E21-4DAA-BF24-104C4479C5FF}" dt="2024-01-15T07:14:09.090" v="72" actId="1076"/>
        <pc:sldMkLst>
          <pc:docMk/>
          <pc:sldMk cId="2297626926" sldId="290"/>
        </pc:sldMkLst>
        <pc:spChg chg="mod">
          <ac:chgData name="Joona Tervonen" userId="7e4d3c58-6eb7-406c-ba37-4c8fb4f97fc1" providerId="ADAL" clId="{43D77A3D-6E21-4DAA-BF24-104C4479C5FF}" dt="2024-01-15T07:13:50.710" v="67" actId="14100"/>
          <ac:spMkLst>
            <pc:docMk/>
            <pc:sldMk cId="2297626926" sldId="290"/>
            <ac:spMk id="4" creationId="{2AA9415C-0C89-0CB0-CB5B-99321B55E54E}"/>
          </ac:spMkLst>
        </pc:spChg>
        <pc:spChg chg="mod">
          <ac:chgData name="Joona Tervonen" userId="7e4d3c58-6eb7-406c-ba37-4c8fb4f97fc1" providerId="ADAL" clId="{43D77A3D-6E21-4DAA-BF24-104C4479C5FF}" dt="2024-01-15T07:14:09.090" v="72" actId="1076"/>
          <ac:spMkLst>
            <pc:docMk/>
            <pc:sldMk cId="2297626926" sldId="290"/>
            <ac:spMk id="14" creationId="{E84E6F03-8EB9-89B6-197B-A2FB4575B284}"/>
          </ac:spMkLst>
        </pc:spChg>
        <pc:spChg chg="mod">
          <ac:chgData name="Joona Tervonen" userId="7e4d3c58-6eb7-406c-ba37-4c8fb4f97fc1" providerId="ADAL" clId="{43D77A3D-6E21-4DAA-BF24-104C4479C5FF}" dt="2024-01-15T07:14:02.025" v="71" actId="1076"/>
          <ac:spMkLst>
            <pc:docMk/>
            <pc:sldMk cId="2297626926" sldId="290"/>
            <ac:spMk id="15" creationId="{4328E251-6F34-C6B1-09FE-C3BE5F6B35DE}"/>
          </ac:spMkLst>
        </pc:spChg>
        <pc:cxnChg chg="mod">
          <ac:chgData name="Joona Tervonen" userId="7e4d3c58-6eb7-406c-ba37-4c8fb4f97fc1" providerId="ADAL" clId="{43D77A3D-6E21-4DAA-BF24-104C4479C5FF}" dt="2024-01-15T07:13:58.658" v="70" actId="1076"/>
          <ac:cxnSpMkLst>
            <pc:docMk/>
            <pc:sldMk cId="2297626926" sldId="290"/>
            <ac:cxnSpMk id="17" creationId="{2AE9A19B-CCCE-FA9B-A535-20E439E60C8C}"/>
          </ac:cxnSpMkLst>
        </pc:cxnChg>
        <pc:cxnChg chg="mod">
          <ac:chgData name="Joona Tervonen" userId="7e4d3c58-6eb7-406c-ba37-4c8fb4f97fc1" providerId="ADAL" clId="{43D77A3D-6E21-4DAA-BF24-104C4479C5FF}" dt="2024-01-15T07:13:56.370" v="69" actId="1076"/>
          <ac:cxnSpMkLst>
            <pc:docMk/>
            <pc:sldMk cId="2297626926" sldId="290"/>
            <ac:cxnSpMk id="19" creationId="{351599FC-73C0-8F45-FE34-5456C3C9B00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E5DB99D-82A2-D271-966F-24F2C7DDD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865E4B3-DF6D-B0BC-DA9E-F4CA520BD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0DF4-7853-4ECF-91DB-E1A656B16A13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E7E4C2-877C-D4EC-2775-E032C4240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D84B02-CB86-EF9E-71EE-7F43CE36B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FB2-F51C-4F76-ACB4-846EA015EE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4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913C-0901-4585-A400-25265635686D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FE4A-4729-409C-802A-8FF4F3DF16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84" y="932819"/>
            <a:ext cx="1689632" cy="1689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558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0236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EC912-6C67-6553-FD88-60B5870D9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FAA911E-6311-8EBD-4C5E-B0DE67F89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43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9931BC6-B961-A1D7-69CF-23875155C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4863" y="1723578"/>
            <a:ext cx="336111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7F0E6527-6A01-61B4-8FB9-8B21435BAE0B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55" name="Title Placeholder 8">
            <a:extLst>
              <a:ext uri="{FF2B5EF4-FFF2-40B4-BE49-F238E27FC236}">
                <a16:creationId xmlns:a16="http://schemas.microsoft.com/office/drawing/2014/main" id="{BE43C603-7774-D043-44EE-6FAEF5E7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811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0362300-B598-063D-87CD-DDA6146B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8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84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2324755-3594-C02F-D748-9CC0E3BC4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0"/>
            <a:ext cx="6096000" cy="6856260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EBA0-FDEE-54B8-19BE-45B62038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"/>
          <a:stretch/>
        </p:blipFill>
        <p:spPr>
          <a:xfrm>
            <a:off x="6096000" y="-5115"/>
            <a:ext cx="6095999" cy="6863115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0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834114D-4E0F-9D33-5B9F-D330AA539E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62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78B84AE6-D125-C2E0-3A9F-B300CB33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1"/>
            <a:ext cx="6096000" cy="686322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79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B92D44-1EA6-911B-397D-56F2C71EA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74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E6D2A5-89CF-B27E-E8A1-374D0F18B1EB}"/>
              </a:ext>
            </a:extLst>
          </p:cNvPr>
          <p:cNvSpPr/>
          <p:nvPr userDrawn="1"/>
        </p:nvSpPr>
        <p:spPr>
          <a:xfrm>
            <a:off x="8360229" y="0"/>
            <a:ext cx="38317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D8FF7E-300D-CB9B-FB86-A56DA06A7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3371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3966D4-749D-AF15-6B7A-0631CC85C1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9972"/>
            <a:ext cx="6904914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8651AB-DB33-7BB6-0303-FB1C8BDF1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547" y="2480370"/>
            <a:ext cx="2377440" cy="34525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1065BA-136B-52E7-AE55-79AF2498A3E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3814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8D199C-1388-6F35-1F71-607C1FB4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84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3428999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93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 descr="A picture containing text, outdoor, team&#10;&#10;Description automatically generated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4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060" y="799439"/>
            <a:ext cx="2050666" cy="2050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4087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92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</p:spTree>
    <p:extLst>
      <p:ext uri="{BB962C8B-B14F-4D97-AF65-F5344CB8AC3E}">
        <p14:creationId xmlns:p14="http://schemas.microsoft.com/office/powerpoint/2010/main" val="234991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2866-1A90-B5FE-0377-ECF306E2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63CAB9A-957E-BB4B-29A5-DC805CAE2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9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6292" y="0"/>
            <a:ext cx="3075708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5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-3061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2036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0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4649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84074"/>
            <a:ext cx="6095999" cy="267392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9940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3"/>
            <a:ext cx="5253305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osing, crowd&#10;&#10;Description automatically generated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9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55207A7-ADAF-5E79-D7CD-274E93EED6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218988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545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B66FF01-D0D2-891C-25EB-7B8B4B1C0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1219" y="0"/>
            <a:ext cx="383077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220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2633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92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E53BD2-2A78-2666-4DE1-CE57F3E34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214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4245835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865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A150-B1C6-1C3E-255B-B431CCC2B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58" y="-379"/>
            <a:ext cx="6098842" cy="686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353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24E85A-CCFD-73C1-CFB0-C4FE969C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159" y="0"/>
            <a:ext cx="609884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3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6709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84" y="932819"/>
            <a:ext cx="1689632" cy="1689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558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11649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060" y="799439"/>
            <a:ext cx="2050666" cy="2050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595083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055D3A-9020-C1A1-3B66-A99190D99E2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218988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DF4130-9FE6-EBF2-5F22-C05A9D0A867E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D1F9050-BA1A-2415-904F-43C15A5602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40263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799BE-098B-93C4-7C33-D261F1F8E8ED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0DE037-4C76-11FF-F9BD-DBC925BC96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98073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601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26B44F-270B-CFF1-3654-6822D27C019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09F23C5-CCE6-D781-3626-2AEBE545B3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98614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3901E3-20E2-DAF6-2361-46F3D878DF48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A69C8BC-779B-C8AD-BB4D-6F8A7DDB47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82215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154CE4-A22F-D506-C266-ACD1CD8AEAAE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C6C4B02-F93D-CBD2-C060-97171DD66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426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F2F83153-A03C-E700-98A0-AD7705A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70895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58D2D8-33F5-3EAA-46AB-B62AE9D81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5346"/>
            <a:ext cx="10675724" cy="21690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D41C0B-FD18-2952-52EC-B32F99FE644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A6A7DBF-1C59-4E84-250A-0246B1E3BC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71255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48B6-33E3-5EC0-AE20-F6E44175D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25345"/>
            <a:ext cx="525330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45FC7E-9BF9-3941-3167-9CFFB704C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271056"/>
            <a:ext cx="5253305" cy="16233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F27A4-592C-1CB2-FD2F-4F2440ACF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149" y="1725345"/>
            <a:ext cx="5201042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93F093-5705-1234-FE3B-C419696BF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150" y="2271056"/>
            <a:ext cx="5201041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2" name="Title Placeholder 8">
            <a:extLst>
              <a:ext uri="{FF2B5EF4-FFF2-40B4-BE49-F238E27FC236}">
                <a16:creationId xmlns:a16="http://schemas.microsoft.com/office/drawing/2014/main" id="{0C152650-2D79-E4BE-E8BF-B3DAC461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69940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00BEAEB-BE12-3547-5E05-72E6817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F05DA9-05F7-23F2-D80E-51FF23DFA22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E1EC55E-EC1A-237C-3B84-D8B9DC605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810631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EC912-6C67-6553-FD88-60B5870D9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FAA911E-6311-8EBD-4C5E-B0DE67F89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43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9931BC6-B961-A1D7-69CF-23875155C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4863" y="1723578"/>
            <a:ext cx="336111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5" name="Title Placeholder 8">
            <a:extLst>
              <a:ext uri="{FF2B5EF4-FFF2-40B4-BE49-F238E27FC236}">
                <a16:creationId xmlns:a16="http://schemas.microsoft.com/office/drawing/2014/main" id="{BE43C603-7774-D043-44EE-6FAEF5E7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811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0362300-B598-063D-87CD-DDA6146B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55F337-5DA1-CA6E-4E87-337F08EB12FA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57A84C5-5D44-ED36-D943-B6F9EE6411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989956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29BC40-C512-C6B9-4069-7A6979C3B83C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3D888F-D5F3-3076-C8D9-3168BC8E34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074460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2324755-3594-C02F-D748-9CC0E3BC4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0"/>
            <a:ext cx="6096000" cy="6856260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7CD8D8-0BD5-3FF4-0DD7-F55E99D67691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A6CCE91-D4E9-F804-514F-DDD12AE542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96649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EBA0-FDEE-54B8-19BE-45B62038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"/>
          <a:stretch/>
        </p:blipFill>
        <p:spPr>
          <a:xfrm>
            <a:off x="6096000" y="-5115"/>
            <a:ext cx="6095999" cy="6863115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30F8C1-3C83-D7A0-58AB-D8A5E5BD591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EF0E49C-704B-A94D-AB61-517F1C1FAB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299278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834114D-4E0F-9D33-5B9F-D330AA539E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A130EE-EA95-D5B5-73C9-F1A647F9531F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F735B9D-7BE5-5A75-A24C-6771B95777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275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714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78B84AE6-D125-C2E0-3A9F-B300CB33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1"/>
            <a:ext cx="6096000" cy="686322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3E2F85-8DA1-4B67-657C-28043E6EA9D7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4ADD324B-AB63-E2F4-BC94-EF9252759C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96354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B92D44-1EA6-911B-397D-56F2C71EA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AD9D91-AE9F-B5BD-F9CC-4EE2D4782AA0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1E7D3E9-8928-487A-A307-9484648C28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33658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E6D2A5-89CF-B27E-E8A1-374D0F18B1EB}"/>
              </a:ext>
            </a:extLst>
          </p:cNvPr>
          <p:cNvSpPr/>
          <p:nvPr userDrawn="1"/>
        </p:nvSpPr>
        <p:spPr>
          <a:xfrm>
            <a:off x="8360229" y="0"/>
            <a:ext cx="38317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D8FF7E-300D-CB9B-FB86-A56DA06A7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3371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3966D4-749D-AF15-6B7A-0631CC85C1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9972"/>
            <a:ext cx="6904914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8651AB-DB33-7BB6-0303-FB1C8BDF1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547" y="2480370"/>
            <a:ext cx="2377440" cy="34525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3814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8D199C-1388-6F35-1F71-607C1FB4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477A17-E382-023B-0356-C9ECF61F93E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FCF633A-4082-A913-DA0C-B56FE455C7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239230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3428999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00ED7-4D6A-25B6-1C6A-0F1D264F292F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0D00848-7B08-D70C-19A4-2F89D59664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99817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team&#10;&#10;Description automatically generated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B0478-A5F5-50CB-E7C1-B71130D2A81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497A19B-2FEA-852A-184F-10D3E06753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A1720-6F49-DE84-7929-0D332404C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7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100C8-ED7F-D168-66EE-D2BF37F371EC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DB87E576-21B9-C2A5-58BA-9ABC96B28C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71377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026532-B965-A4A0-B0AB-CEB68A988B19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624175A-6854-E9BF-5FF4-7B187347FC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083878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2866-1A90-B5FE-0377-ECF306E2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886EFC-D6B6-A8F9-AF0E-840B217DC225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B5C458-57C9-AF20-A937-AEC07F91FF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3275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63CAB9A-957E-BB4B-29A5-DC805CAE2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F1A3C3-B2FD-F762-A16E-F2CF827DC1A4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EF78E0-A043-0FDE-9451-50432EC387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41938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6292" y="0"/>
            <a:ext cx="3075708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8B6A-0403-D48A-0AD8-6CF1BF5D85A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03D0E93-8B24-3496-C15C-88D60025DE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4790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83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-3061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E7FD2-B305-3640-A836-10161DE40A6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28B840-B440-7E32-D2E2-654B3B1B4E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02741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2712C-F668-EAAF-435A-20B6943A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0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5CEF8-5472-9A8C-1B0C-8ABE9523033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779C01F-E840-8342-AD78-25D34D3B84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50697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84074"/>
            <a:ext cx="6095999" cy="267392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9940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3"/>
            <a:ext cx="5253305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3092-41BE-6C68-BA44-58FEAA129B3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F3FB07B-89DD-3EF3-800A-726C690858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235708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osing, crowd&#10;&#10;Description automatically generated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0A52-3E9F-942E-760C-B61C9692486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AE1D56-C970-B66C-899D-7132C0028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2391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0EF1-1EFB-5297-3624-1827FB0AFA2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EE80BB3-FFDC-5D21-3BCA-408B0C9C06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21305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B66FF01-D0D2-891C-25EB-7B8B4B1C0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1219" y="0"/>
            <a:ext cx="383077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4537B0-387A-CFFC-A64D-9B194852557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2E1E1A7-67CB-772E-9010-714AD66AF00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35462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7D835B-EACC-09A1-5BB4-1EB0B1B4BE6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EC80012-61E1-796C-DF79-7F518A981E7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47591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CC1253-5354-2226-1037-322B2E847E9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A9775EB-799D-F9A4-BB63-EFE2322247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138252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E53BD2-2A78-2666-4DE1-CE57F3E34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214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4245835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1862A3-DDAC-53D4-42F7-C29511CD666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8CD068A-3AFA-0F5B-33AC-2F2C46AD54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67615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A150-B1C6-1C3E-255B-B431CCC2B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58" y="-379"/>
            <a:ext cx="6098842" cy="686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5A9A19-81B4-7018-47D5-3709F31B302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BDC7C7A-C3D0-E8B7-321E-03C5DA699E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8861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024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24E85A-CCFD-73C1-CFB0-C4FE969C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159" y="0"/>
            <a:ext cx="609884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3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D6D812-A4A8-B62A-9E5F-111AE298435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C155B84A-F9FB-A1D4-1596-D6E96B758F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1355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F2F83153-A03C-E700-98A0-AD7705A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70895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58D2D8-33F5-3EAA-46AB-B62AE9D81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5346"/>
            <a:ext cx="10675724" cy="21690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7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48B6-33E3-5EC0-AE20-F6E44175D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25345"/>
            <a:ext cx="525330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45FC7E-9BF9-3941-3167-9CFFB704C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271056"/>
            <a:ext cx="5253305" cy="16233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F27A4-592C-1CB2-FD2F-4F2440ACF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149" y="1725345"/>
            <a:ext cx="5201042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93F093-5705-1234-FE3B-C419696BF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150" y="2271056"/>
            <a:ext cx="5201041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06184B2-7FC9-AC4D-5805-47C454DD788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2" name="Title Placeholder 8">
            <a:extLst>
              <a:ext uri="{FF2B5EF4-FFF2-40B4-BE49-F238E27FC236}">
                <a16:creationId xmlns:a16="http://schemas.microsoft.com/office/drawing/2014/main" id="{0C152650-2D79-E4BE-E8BF-B3DAC461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69940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00BEAEB-BE12-3547-5E05-72E6817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66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Leipäteksti</a:t>
            </a: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 err="1"/>
              <a:t>löslkgölskg</a:t>
            </a:r>
            <a:endParaRPr lang="en-US" dirty="0"/>
          </a:p>
          <a:p>
            <a:pPr lvl="2"/>
            <a:r>
              <a:rPr lang="en-US" dirty="0" err="1"/>
              <a:t>södlgksödlkg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9" y="407520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4" name="Picture 3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CF1A7B5A-D9A0-0909-3266-21C09E419388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0" y="6026329"/>
            <a:ext cx="704244" cy="7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672" r:id="rId8"/>
    <p:sldLayoutId id="2147483697" r:id="rId9"/>
    <p:sldLayoutId id="2147483673" r:id="rId10"/>
    <p:sldLayoutId id="2147483661" r:id="rId11"/>
    <p:sldLayoutId id="2147483720" r:id="rId12"/>
    <p:sldLayoutId id="2147483721" r:id="rId13"/>
    <p:sldLayoutId id="2147483662" r:id="rId14"/>
    <p:sldLayoutId id="2147483722" r:id="rId15"/>
    <p:sldLayoutId id="2147483723" r:id="rId16"/>
    <p:sldLayoutId id="2147483675" r:id="rId17"/>
    <p:sldLayoutId id="2147483677" r:id="rId18"/>
    <p:sldLayoutId id="2147483724" r:id="rId19"/>
    <p:sldLayoutId id="2147483762" r:id="rId20"/>
    <p:sldLayoutId id="2147483678" r:id="rId21"/>
    <p:sldLayoutId id="2147483725" r:id="rId22"/>
    <p:sldLayoutId id="2147483763" r:id="rId23"/>
    <p:sldLayoutId id="2147483674" r:id="rId24"/>
    <p:sldLayoutId id="2147483726" r:id="rId25"/>
    <p:sldLayoutId id="2147483760" r:id="rId26"/>
    <p:sldLayoutId id="2147483727" r:id="rId27"/>
    <p:sldLayoutId id="2147483679" r:id="rId28"/>
    <p:sldLayoutId id="2147483729" r:id="rId29"/>
    <p:sldLayoutId id="2147483683" r:id="rId30"/>
    <p:sldLayoutId id="2147483728" r:id="rId31"/>
    <p:sldLayoutId id="2147483730" r:id="rId32"/>
    <p:sldLayoutId id="2147483699" r:id="rId33"/>
    <p:sldLayoutId id="2147483719" r:id="rId34"/>
    <p:sldLayoutId id="2147483731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634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0"/>
        </a:spcBef>
        <a:buClr>
          <a:srgbClr val="06347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648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Clr>
          <a:srgbClr val="063479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Leipäteksti</a:t>
            </a: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 err="1"/>
              <a:t>löslkgölskg</a:t>
            </a:r>
            <a:endParaRPr lang="en-US" dirty="0"/>
          </a:p>
          <a:p>
            <a:pPr lvl="2"/>
            <a:r>
              <a:rPr lang="en-US" dirty="0" err="1"/>
              <a:t>södlgksödlkg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9" y="407520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4" name="Picture 3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CF1A7B5A-D9A0-0909-3266-21C09E419388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0" y="6026329"/>
            <a:ext cx="704244" cy="7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76" r:id="rId20"/>
    <p:sldLayoutId id="2147483747" r:id="rId21"/>
    <p:sldLayoutId id="2147483764" r:id="rId22"/>
    <p:sldLayoutId id="2147483765" r:id="rId23"/>
    <p:sldLayoutId id="2147483749" r:id="rId24"/>
    <p:sldLayoutId id="2147483750" r:id="rId25"/>
    <p:sldLayoutId id="2147483761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634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0"/>
        </a:spcBef>
        <a:buClr>
          <a:srgbClr val="06347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648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Clr>
          <a:srgbClr val="063479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2.png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318CD-07B5-1220-DB14-AFE1534C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423" y="4202552"/>
            <a:ext cx="6429153" cy="779605"/>
          </a:xfrm>
        </p:spPr>
        <p:txBody>
          <a:bodyPr/>
          <a:lstStyle/>
          <a:p>
            <a:r>
              <a:rPr lang="fi-FI" dirty="0"/>
              <a:t>Peli- ja syöttötuomarille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BEF59A-D182-2368-7DA6-E718D812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5750" y="2755285"/>
            <a:ext cx="9080500" cy="849637"/>
          </a:xfrm>
        </p:spPr>
        <p:txBody>
          <a:bodyPr/>
          <a:lstStyle/>
          <a:p>
            <a:r>
              <a:rPr lang="fi-FI" dirty="0"/>
              <a:t>Pesäpallotuomarin perusnäytöt</a:t>
            </a:r>
          </a:p>
        </p:txBody>
      </p:sp>
    </p:spTree>
    <p:extLst>
      <p:ext uri="{BB962C8B-B14F-4D97-AF65-F5344CB8AC3E}">
        <p14:creationId xmlns:p14="http://schemas.microsoft.com/office/powerpoint/2010/main" val="330805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C8AF2B8-8F51-06A3-08E4-F860ED3B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9330A46-8E37-B57B-965E-752295A9C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Syöttötuomari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C06AE1-29F8-8BEE-420A-45F88FFA57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7338" y="6215063"/>
            <a:ext cx="474662" cy="365125"/>
          </a:xfrm>
          <a:prstGeom prst="rect">
            <a:avLst/>
          </a:prstGeom>
        </p:spPr>
        <p:txBody>
          <a:bodyPr/>
          <a:lstStyle/>
          <a:p>
            <a:fld id="{9608370A-2412-4745-B600-C478B229E67F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50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3D3504F4-DAE3-34C3-14F9-81D0DF4CF0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87EB271-4682-41BF-F2A2-DCDEF06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Oikea syöttö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9EE743C-EC77-1B16-22F6-BA783C26C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syöttö on täyttänyt oikean syötön kaikki määritelmät. </a:t>
            </a:r>
          </a:p>
          <a:p>
            <a:endParaRPr lang="fi-FI" sz="2000" b="1" dirty="0"/>
          </a:p>
          <a:p>
            <a:r>
              <a:rPr lang="fi-FI" sz="2000" b="1" dirty="0"/>
              <a:t>Näytön yhteydessä tuomari sanoo ”oikea”.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7BC891-596A-1050-23E4-FF186F621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28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907EE3DA-0302-9572-0C58-738F443AA1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13EE5B1-9F27-44E2-E7DB-29E125FF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Väärä syöttö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3278B01-F479-F2CD-7B76-490553DC1D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16" y="1761942"/>
            <a:ext cx="4649395" cy="3019920"/>
          </a:xfrm>
        </p:spPr>
        <p:txBody>
          <a:bodyPr/>
          <a:lstStyle/>
          <a:p>
            <a:r>
              <a:rPr lang="fi-FI" sz="2000" b="1" dirty="0"/>
              <a:t>Näytetään kun syöttö ei täytä oikean syötön määritelmiä.</a:t>
            </a:r>
          </a:p>
          <a:p>
            <a:endParaRPr lang="fi-FI" sz="2000" b="1" dirty="0"/>
          </a:p>
          <a:p>
            <a:r>
              <a:rPr lang="fi-FI" sz="2000" b="1" dirty="0"/>
              <a:t>Näytön yhteydessä tuomari sanoo ”väärä” + väärän syy mikäli syöttö osuu lautaseen. </a:t>
            </a:r>
          </a:p>
          <a:p>
            <a:r>
              <a:rPr lang="fi-FI" sz="2000" b="1" dirty="0"/>
              <a:t>Esimerkkejä: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1" dirty="0"/>
              <a:t>”Väärin matala”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1" dirty="0"/>
              <a:t>”Väärin tangentti”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1" dirty="0"/>
              <a:t>”Väärin ei syöttöoikeutta”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6CA726-C843-8E75-A0A7-CA26C2D93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66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AC84509F-375C-203B-BF5F-E6AFBAD4F9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D96A663-64E4-EA23-3470-D6863917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Ehtiminen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60DA22E-4F3D-1008-98EF-599D58CBD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Etenijä ehtii pesään.</a:t>
            </a:r>
          </a:p>
          <a:p>
            <a:endParaRPr lang="fi-FI" sz="2000" b="1" dirty="0"/>
          </a:p>
          <a:p>
            <a:r>
              <a:rPr lang="fi-FI" sz="2000" b="1" dirty="0"/>
              <a:t>Käytetään aina kun etenijä ehtii kotipesään tai lyöjä ehtii kotipesään takaisin esimerkiksi koppilyönnin aikana.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B94EF4-FBB1-6B46-1BEC-9E0608BE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1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4E2A9609-C8E1-AD96-3623-DE001A3B5D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41AA7F6-76E1-4209-97DA-03519630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0E8606-92E8-1B1C-E081-6517A8832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Etenijää palaa.</a:t>
            </a:r>
          </a:p>
          <a:p>
            <a:endParaRPr lang="fi-FI" sz="2000" b="1" dirty="0"/>
          </a:p>
          <a:p>
            <a:r>
              <a:rPr lang="fi-FI" sz="2000" b="1" dirty="0"/>
              <a:t>Käytetään kun etenijä palaa kotipesään tai lyöjä palaa kotipesässä esimerkiksi ollessaan irti kotipesästä, kun lukkarilla on pallo hallussa kotipesässä.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9A6717-1B55-32FD-7343-B6A9E0B24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086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145196E9-7EA1-75EF-1F58-D8A3898B50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6491DEF-B14D-0C13-075F-01DB9823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Vapaataival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CE6165-9732-EB97-90BA-E936B2C905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16" y="1761942"/>
            <a:ext cx="4649395" cy="2989940"/>
          </a:xfrm>
        </p:spPr>
        <p:txBody>
          <a:bodyPr/>
          <a:lstStyle/>
          <a:p>
            <a:r>
              <a:rPr lang="fi-FI" sz="2000" b="1" dirty="0"/>
              <a:t>Laikkaa vilkutetaan pään päällä. Samalla tuomari sanoo ”vapaa”</a:t>
            </a:r>
          </a:p>
          <a:p>
            <a:pPr marL="342900" indent="-342900">
              <a:buAutoNum type="arabicPeriod"/>
            </a:pPr>
            <a:r>
              <a:rPr lang="fi-FI" sz="2000" b="1" dirty="0"/>
              <a:t>Käytetään kun lukkari syöttää lyöjälle tyhjään kenttää ensimmäisen väärän.</a:t>
            </a:r>
          </a:p>
          <a:p>
            <a:pPr marL="342900" indent="-342900">
              <a:buAutoNum type="arabicPeriod"/>
            </a:pPr>
            <a:r>
              <a:rPr lang="fi-FI" sz="2000" b="1" dirty="0"/>
              <a:t>Käytetään kun lukkari syöttää toisen väärän syötön ja kentällä on etenijä.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731EC4-4181-1E02-0A3D-69711DF65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97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1C381C37-BE23-C35E-7F97-E2363B442B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3207CD8-8C19-D141-4137-BA00EDB5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Laiton lyönti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70D547-DFDA-133F-17B3-AEC9A2256F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Käytetään aina kun lyönti on laiton.</a:t>
            </a:r>
          </a:p>
          <a:p>
            <a:endParaRPr lang="fi-FI" sz="2000" b="1" dirty="0"/>
          </a:p>
          <a:p>
            <a:r>
              <a:rPr lang="fi-FI" sz="2000" b="1" dirty="0"/>
              <a:t>Vihellys: lyhyitä ja pitkiä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09A2F2-F89A-A160-D0E0-AF18064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16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03A3D8A3-2D31-2690-6BBC-7CD5C8C78068}"/>
              </a:ext>
            </a:extLst>
          </p:cNvPr>
          <p:cNvCxnSpPr/>
          <p:nvPr/>
        </p:nvCxnSpPr>
        <p:spPr>
          <a:xfrm>
            <a:off x="3284376" y="2743200"/>
            <a:ext cx="1586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E6DEA88-DDEE-7843-F842-AE8C3688BF22}"/>
              </a:ext>
            </a:extLst>
          </p:cNvPr>
          <p:cNvCxnSpPr/>
          <p:nvPr/>
        </p:nvCxnSpPr>
        <p:spPr>
          <a:xfrm>
            <a:off x="3977950" y="2743200"/>
            <a:ext cx="1586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F764DA0-B442-94B3-717B-87A7035A5C91}"/>
              </a:ext>
            </a:extLst>
          </p:cNvPr>
          <p:cNvCxnSpPr>
            <a:cxnSpLocks/>
          </p:cNvCxnSpPr>
          <p:nvPr/>
        </p:nvCxnSpPr>
        <p:spPr>
          <a:xfrm>
            <a:off x="4629454" y="2743200"/>
            <a:ext cx="1492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C0499325-B7D7-A394-BFAB-4B6B854A466F}"/>
              </a:ext>
            </a:extLst>
          </p:cNvPr>
          <p:cNvCxnSpPr/>
          <p:nvPr/>
        </p:nvCxnSpPr>
        <p:spPr>
          <a:xfrm>
            <a:off x="3526971" y="2743200"/>
            <a:ext cx="3638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FA19F3-B976-9DAB-1CC9-B1FE6D2B14CF}"/>
              </a:ext>
            </a:extLst>
          </p:cNvPr>
          <p:cNvCxnSpPr/>
          <p:nvPr/>
        </p:nvCxnSpPr>
        <p:spPr>
          <a:xfrm>
            <a:off x="4201885" y="2743200"/>
            <a:ext cx="3638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1E284F5-DD8E-F470-FAA5-2B01BBA5F7A3}"/>
              </a:ext>
            </a:extLst>
          </p:cNvPr>
          <p:cNvCxnSpPr/>
          <p:nvPr/>
        </p:nvCxnSpPr>
        <p:spPr>
          <a:xfrm>
            <a:off x="4858139" y="2743200"/>
            <a:ext cx="3638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aiton">
            <a:hlinkClick r:id="" action="ppaction://media"/>
            <a:extLst>
              <a:ext uri="{FF2B5EF4-FFF2-40B4-BE49-F238E27FC236}">
                <a16:creationId xmlns:a16="http://schemas.microsoft.com/office/drawing/2014/main" id="{2B100AE3-987E-B6C6-46F2-F6F70E4BA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6392" y="251475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4C6EC52-1FE4-9397-3AAC-E1768BDE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Koppilyönti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3A05F4-BE69-BBA3-3115-45D961F68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1800" b="1" dirty="0"/>
              <a:t>Käytetään aina kun lyönti on koppi.</a:t>
            </a:r>
          </a:p>
          <a:p>
            <a:endParaRPr lang="fi-FI" sz="1800" b="1" dirty="0"/>
          </a:p>
          <a:p>
            <a:r>
              <a:rPr lang="fi-FI" sz="1800" b="1" dirty="0"/>
              <a:t>Osoitetaan näyttämällä pään yläpuolella vapaa käsi nyrkissä, laikan valkoista puolta. Näytetään kohti pelituomaria.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2E7290-4307-BDFB-C5D5-86B4EDDE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4E435171-57C8-D0AE-0EBA-8F15762992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432" b="7432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58955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1EAF856C-BC54-8DD6-C963-6BCA32AD67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2B57EF5-BB26-4093-B56C-B1D49929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Laillinen lyönti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9AF6E3-D11A-1D36-B365-9966573E13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aina kun lyönti on laillinen.</a:t>
            </a:r>
          </a:p>
          <a:p>
            <a:endParaRPr lang="fi-FI" sz="2000" b="1" dirty="0"/>
          </a:p>
          <a:p>
            <a:r>
              <a:rPr lang="fi-FI" sz="2000" b="1" dirty="0"/>
              <a:t>Osoitetaan laikan valkoista puolta kohti maata.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928218-61F6-DFA6-2F0A-02DA91F97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96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FD70DEA3-E231-CA36-D5CF-7E628AB5F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12399E46-D2CF-941F-E319-03883191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Sisäpelaajan estäminen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9AF036-78BD-1482-D35C-DC76D094F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Käytetään kun sisäpelaaja estää ulkopelaajaa sääntöjen vastaisesti.</a:t>
            </a:r>
          </a:p>
          <a:p>
            <a:endParaRPr lang="fi-FI" sz="2000" b="1" dirty="0"/>
          </a:p>
          <a:p>
            <a:r>
              <a:rPr lang="fi-FI" sz="2000" b="1" dirty="0"/>
              <a:t>Osoitetaan laikan ristipuolella pelituomariin päin ja lyödään samalla kämmensyrjällä kyynärvarteen.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0E3A28-CE20-431C-DC9E-F048EA677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86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82EF7-E1A6-AF8D-64B4-C31C1427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BCF8E2-801B-8AC0-B207-ED20ED1BF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Pelituomari</a:t>
            </a:r>
          </a:p>
        </p:txBody>
      </p:sp>
    </p:spTree>
    <p:extLst>
      <p:ext uri="{BB962C8B-B14F-4D97-AF65-F5344CB8AC3E}">
        <p14:creationId xmlns:p14="http://schemas.microsoft.com/office/powerpoint/2010/main" val="181974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055F36BC-2A07-BF0E-38E0-1177585A1C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D70037C-E364-10EB-95A3-0377D564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Ulkopelaajan estäminen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1A2D75E-F77B-5F04-21B4-1B4C3CCDEB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Käytetään kun ulkopelaaja estää sisäpelaaja sääntöjen vastaisesti.</a:t>
            </a:r>
          </a:p>
          <a:p>
            <a:endParaRPr lang="fi-FI" sz="2000" b="1" dirty="0"/>
          </a:p>
          <a:p>
            <a:r>
              <a:rPr lang="fi-FI" sz="2000" b="1" dirty="0"/>
              <a:t>Osoitetaan laikan valkoisella puolella pelituomariin päin ja lyödään samalla kämmensyrjällä kyynärvarteen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C8FC9E-8FD7-E42D-4394-669D1A14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054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67ADC704-6189-9AF5-A9E8-A6DC946968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04190E8-9721-D227-CE77-BB2A899E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Matala syöttö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2DDFF12-83F5-2A06-EB2D-907C880EB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pallo ei kohoa syötössä metriä lukkarin pään yläpuolelle.</a:t>
            </a:r>
          </a:p>
          <a:p>
            <a:endParaRPr lang="fi-FI" sz="2000" b="1" dirty="0"/>
          </a:p>
          <a:p>
            <a:r>
              <a:rPr lang="fi-FI" sz="2000" b="1" dirty="0"/>
              <a:t>Näytän yhteydessä syöttötuomari sanoo: ”väärin matala”.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7AC3A0-FA5F-9D04-9F97-863800643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420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6A5B353D-FFA4-D713-C9BA-2B0AB976C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1F67FB8-206A-39C6-036F-EB27C965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Virheellinen alkuasento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DA492B-D24B-777F-5174-1B3514DBD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lukkari tekee sääntöjen vastaisesti alkuasennon. Esimerkiksi asento ei pysähdy laisinkaan. </a:t>
            </a:r>
          </a:p>
          <a:p>
            <a:endParaRPr lang="fi-FI" sz="2000" b="1" dirty="0"/>
          </a:p>
          <a:p>
            <a:r>
              <a:rPr lang="fi-FI" sz="2000" b="1" dirty="0"/>
              <a:t>Syöttötuomari vie vapaan käden laikan alle ja sanoo: ”väärin asento”.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0535FD-60AF-DC6F-B2E5-2AC6FA556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4788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00A908CB-079C-FA42-8BDA-B0E9FF329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C44BEAB-9AC8-34EC-7FCB-D002A940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Syöttölautasen ohi tullut syöttö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285327-7105-FD38-CEA3-A998F36868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lukkari syöttää syöttölautasen ulkopuolelta.</a:t>
            </a:r>
          </a:p>
          <a:p>
            <a:endParaRPr lang="fi-FI" sz="2000" b="1" dirty="0"/>
          </a:p>
          <a:p>
            <a:r>
              <a:rPr lang="fi-FI" sz="2000" b="1" dirty="0"/>
              <a:t>Näytetään heilauttamalla vapaata kättä laikan ohi. Samalla syöttötuomari sanoo: ”väärin räpylän (lautasen) ulkopuolelta”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CD3B55-FBCF-85CB-DE01-D3E3BA915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0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6D6B2E7D-B1CC-1CE2-73EF-4AEAB934A3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81F8C6B8-0589-923F-7E31-2724FF34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Tangenttivirhe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6F2ABE-1947-6A5B-FCD6-E50AEC0C0B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lukkarin jalat ylittävät syöttölautasen tai jalat ovat syöttölautasen päällä syötön noustessa. </a:t>
            </a:r>
          </a:p>
          <a:p>
            <a:endParaRPr lang="fi-FI" sz="2000" b="1" dirty="0"/>
          </a:p>
          <a:p>
            <a:r>
              <a:rPr lang="fi-FI" sz="2000" b="1" dirty="0"/>
              <a:t>Syöttötuomari vie laikan ajateltua tangenttiviivaa pitkin jalan vieritse ja sanoo: ”väärin tangentti”.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93EF1B-95D6-56CB-665E-30BBDB686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6EC8A98-D4F5-576E-ABA0-CB0C83226077}"/>
              </a:ext>
            </a:extLst>
          </p:cNvPr>
          <p:cNvSpPr/>
          <p:nvPr/>
        </p:nvSpPr>
        <p:spPr>
          <a:xfrm>
            <a:off x="1427584" y="452534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9D4001A0-C2EC-B6FB-B124-1EC6137A4C6F}"/>
              </a:ext>
            </a:extLst>
          </p:cNvPr>
          <p:cNvCxnSpPr/>
          <p:nvPr/>
        </p:nvCxnSpPr>
        <p:spPr>
          <a:xfrm>
            <a:off x="2341984" y="4236098"/>
            <a:ext cx="0" cy="1651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41C82213-78B1-ED8D-64B1-EFDB19AB2E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9FE7EBE-13FF-E946-7A94-13146333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Pallo putoaa varsinaisen kenttäalueen ulkopuolelle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B00DFA-43AE-52AF-4365-64708E1AC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58" y="1975302"/>
            <a:ext cx="4649395" cy="2169047"/>
          </a:xfrm>
        </p:spPr>
        <p:txBody>
          <a:bodyPr/>
          <a:lstStyle/>
          <a:p>
            <a:r>
              <a:rPr lang="fi-FI" sz="2000" b="1" dirty="0"/>
              <a:t>Käytetään kun lukkari syöttää pallon varsinaisen kenttäalueen ulkopuolelle.</a:t>
            </a:r>
          </a:p>
          <a:p>
            <a:endParaRPr lang="fi-FI" sz="2000" b="1" dirty="0"/>
          </a:p>
          <a:p>
            <a:r>
              <a:rPr lang="fi-FI" sz="2000" b="1" dirty="0"/>
              <a:t>Osoitetaan tekemällä laikan ristipuolella kaariliikettä vartalon edessä ja sanotaan: ”väärin ulkona”.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789F20-C4E5-CE65-3384-F79CCA941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76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26E94135-5FEE-BBDE-7CF8-81327344BA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08EB424-9094-82A4-D826-DCE14762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Väistäminen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72FE1B-9247-7FBE-08A4-E9F705E67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Käytetään kun lukkari väistää sääntöjen vastaisesti. Esimerkiksi ei väistä syötön jälkeen taaksepäin.</a:t>
            </a:r>
          </a:p>
          <a:p>
            <a:endParaRPr lang="fi-FI" sz="2000" b="1" dirty="0"/>
          </a:p>
          <a:p>
            <a:r>
              <a:rPr lang="fi-FI" sz="2000" b="1" dirty="0"/>
              <a:t>Osoitetaan koukistetun käden suoristamisella lukkaria kohti ja sanomalla: ”väärin väistyminen”.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F6FB0-F1C0-AD5D-7DEE-4970890E2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24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5D44F7FF-3E84-419D-94D4-ACA54333EC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44CD756-49E6-E558-FBCA-0E04B4A5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Peliteon mitätöinti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3CC3C-AB0A-B3A5-0EBF-A7F57BECF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peliteot mitätöidään. Esimerkiksi lukkari pudottaa pallon asennon teon jälkeen alaspäin syöttölautaseen.</a:t>
            </a:r>
          </a:p>
          <a:p>
            <a:endParaRPr lang="fi-FI" sz="2000" b="1" dirty="0"/>
          </a:p>
          <a:p>
            <a:r>
              <a:rPr lang="fi-FI" sz="2000" b="1" dirty="0"/>
              <a:t>Osoitetaan heilauttamalla ojennettuja käsivarsia ristiin hartiatasolla.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AE2293-56B7-9EEE-E768-C325EA48A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55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12CCF0EC-421C-B9DE-2C8E-A45BBC7466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357222-955C-BCB0-3D77-EA8016A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Ehtiminen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E150E0-3039-7CC6-5590-CF979B4708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Juoksija ehtii pesään.</a:t>
            </a:r>
          </a:p>
          <a:p>
            <a:endParaRPr lang="fi-FI" sz="2000" b="1" dirty="0"/>
          </a:p>
          <a:p>
            <a:r>
              <a:rPr lang="fi-FI" sz="2000" b="1" dirty="0"/>
              <a:t>Näytetään aina kun etenijä ehtii pesälle.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950220-51C4-D0F7-22E4-AD09B902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031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02B8BD0-D75B-0612-62A7-AB07E18880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5556" r="5556"/>
          <a:stretch/>
        </p:blipFill>
        <p:spPr>
          <a:xfrm>
            <a:off x="6096000" y="0"/>
            <a:ext cx="6096000" cy="6858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A0B589D-146E-854C-A030-D536A59C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EDD52A8-B937-3C17-C183-F052BC7A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16" y="1761942"/>
            <a:ext cx="4649395" cy="3668474"/>
          </a:xfrm>
        </p:spPr>
        <p:txBody>
          <a:bodyPr/>
          <a:lstStyle/>
          <a:p>
            <a:r>
              <a:rPr lang="fi-FI" sz="2000" b="1" dirty="0"/>
              <a:t>Juoksija tai lyöjä palaa.</a:t>
            </a:r>
          </a:p>
          <a:p>
            <a:endParaRPr lang="fi-FI" sz="2000" b="1" dirty="0"/>
          </a:p>
          <a:p>
            <a:r>
              <a:rPr lang="fi-FI" sz="2000" b="1" dirty="0"/>
              <a:t>Vihellyksen yhteydessä osoitetaan palanutta pelaajaa.</a:t>
            </a:r>
          </a:p>
          <a:p>
            <a:endParaRPr lang="fi-FI" sz="2000" b="1" dirty="0"/>
          </a:p>
          <a:p>
            <a:r>
              <a:rPr lang="fi-FI" sz="2000" b="1" dirty="0"/>
              <a:t>Vihellys: Kaksi puolipitkää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9436D7-BEBA-56B3-A718-4974D4671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4</a:t>
            </a:fld>
            <a:endParaRPr lang="fi-FI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ABE9484-128D-66CB-F072-69D146E5A8EF}"/>
              </a:ext>
            </a:extLst>
          </p:cNvPr>
          <p:cNvCxnSpPr/>
          <p:nvPr/>
        </p:nvCxnSpPr>
        <p:spPr>
          <a:xfrm>
            <a:off x="3470988" y="3825551"/>
            <a:ext cx="2985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38A7EDB2-EB93-BA9F-DC6D-F0EB247388DF}"/>
              </a:ext>
            </a:extLst>
          </p:cNvPr>
          <p:cNvCxnSpPr/>
          <p:nvPr/>
        </p:nvCxnSpPr>
        <p:spPr>
          <a:xfrm>
            <a:off x="3903306" y="3825551"/>
            <a:ext cx="2985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alo">
            <a:hlinkClick r:id="" action="ppaction://media"/>
            <a:extLst>
              <a:ext uri="{FF2B5EF4-FFF2-40B4-BE49-F238E27FC236}">
                <a16:creationId xmlns:a16="http://schemas.microsoft.com/office/drawing/2014/main" id="{DAFA30D4-DF92-50E9-6B25-F51DA23BF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3111" y="358187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, joka sisältää kohteen luonnos, piirros, Piirrokset, kuvitus&#10;&#10;Kuvaus luotu automaattisesti">
            <a:extLst>
              <a:ext uri="{FF2B5EF4-FFF2-40B4-BE49-F238E27FC236}">
                <a16:creationId xmlns:a16="http://schemas.microsoft.com/office/drawing/2014/main" id="{855B6C61-43D8-F564-FFF1-8979AEC02F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58D080D-C412-7832-754E-E2C64C55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Koppi ja rajoitusalue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F5C8E3-AD05-129E-A194-E1CAF61AC3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16" y="1761942"/>
            <a:ext cx="4649395" cy="3274753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fi-FI" sz="2400" b="1" dirty="0"/>
              <a:t>Siirretty koppivihellys</a:t>
            </a:r>
          </a:p>
          <a:p>
            <a:pPr marL="702900" lvl="1" indent="-342900">
              <a:buFont typeface="+mj-lt"/>
              <a:buAutoNum type="alphaUcPeriod"/>
            </a:pPr>
            <a:r>
              <a:rPr lang="fi-FI" sz="2000" b="1" dirty="0"/>
              <a:t>Juoksijoiden ollessa taipaleella nostetaan käsi nyrkkiin pään yläpuolelle ja lasketaan vihellyksen päättyessä</a:t>
            </a:r>
          </a:p>
          <a:p>
            <a:pPr marL="342900" indent="-342900">
              <a:buAutoNum type="arabicParenR"/>
            </a:pPr>
            <a:r>
              <a:rPr lang="fi-FI" sz="2400" b="1" dirty="0" err="1"/>
              <a:t>Etenemisrajoius</a:t>
            </a:r>
            <a:endParaRPr lang="fi-FI" sz="2400" b="1" dirty="0"/>
          </a:p>
          <a:p>
            <a:pPr marL="702900" lvl="1" indent="-342900">
              <a:buFont typeface="+mj-lt"/>
              <a:buAutoNum type="alphaUcPeriod"/>
            </a:pPr>
            <a:r>
              <a:rPr lang="fi-FI" sz="2000" b="1" dirty="0"/>
              <a:t>Merkki näytetään pallon joutuessa rajoitusalueelle ja näyttäminen lopetetaan kun pallo on tullut pois rajoitusalueelta</a:t>
            </a:r>
          </a:p>
          <a:p>
            <a:pPr marL="702900" lvl="1" indent="-342900">
              <a:buFont typeface="+mj-lt"/>
              <a:buAutoNum type="alphaUcPeriod"/>
            </a:pPr>
            <a:endParaRPr lang="fi-FI" sz="2000" b="1" dirty="0"/>
          </a:p>
          <a:p>
            <a:r>
              <a:rPr lang="fi-FI" sz="2200" b="1" dirty="0"/>
              <a:t>Vihellys: Lyhyitä 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A5E1D7-1F46-969D-2337-BCE1A5E4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5</a:t>
            </a:fld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9783131-9183-4FAD-EE0F-33C56142ABB8}"/>
              </a:ext>
            </a:extLst>
          </p:cNvPr>
          <p:cNvCxnSpPr/>
          <p:nvPr/>
        </p:nvCxnSpPr>
        <p:spPr>
          <a:xfrm>
            <a:off x="2649894" y="5607698"/>
            <a:ext cx="121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1886CE87-D287-3DF7-BBC9-3636F22B1D9C}"/>
              </a:ext>
            </a:extLst>
          </p:cNvPr>
          <p:cNvCxnSpPr/>
          <p:nvPr/>
        </p:nvCxnSpPr>
        <p:spPr>
          <a:xfrm>
            <a:off x="2856723" y="5607698"/>
            <a:ext cx="121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1FF2BDF9-3350-610C-C440-D8D09196B422}"/>
              </a:ext>
            </a:extLst>
          </p:cNvPr>
          <p:cNvCxnSpPr/>
          <p:nvPr/>
        </p:nvCxnSpPr>
        <p:spPr>
          <a:xfrm>
            <a:off x="3060441" y="5607698"/>
            <a:ext cx="121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723A3197-416D-74A5-90C6-0264AE6243A5}"/>
              </a:ext>
            </a:extLst>
          </p:cNvPr>
          <p:cNvCxnSpPr/>
          <p:nvPr/>
        </p:nvCxnSpPr>
        <p:spPr>
          <a:xfrm>
            <a:off x="3259494" y="5607698"/>
            <a:ext cx="121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B0F883FA-09E3-1275-EDD5-5E70222CBEC0}"/>
              </a:ext>
            </a:extLst>
          </p:cNvPr>
          <p:cNvCxnSpPr/>
          <p:nvPr/>
        </p:nvCxnSpPr>
        <p:spPr>
          <a:xfrm>
            <a:off x="3455436" y="5607698"/>
            <a:ext cx="121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6CB7C525-3BFE-3537-1E1E-161E1978E033}"/>
              </a:ext>
            </a:extLst>
          </p:cNvPr>
          <p:cNvCxnSpPr/>
          <p:nvPr/>
        </p:nvCxnSpPr>
        <p:spPr>
          <a:xfrm>
            <a:off x="3670041" y="5607698"/>
            <a:ext cx="121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oppi">
            <a:hlinkClick r:id="" action="ppaction://media"/>
            <a:extLst>
              <a:ext uri="{FF2B5EF4-FFF2-40B4-BE49-F238E27FC236}">
                <a16:creationId xmlns:a16="http://schemas.microsoft.com/office/drawing/2014/main" id="{28EAF1E8-858B-0F67-1139-3DE6495EA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1506" y="5364017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19CB3F22-A88F-2C3C-259B-4C526DCE65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C712BF4-CE20-5681-BBCB-B9941CA3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Koppi ei hyväksytä / pudotus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8466F8-053E-10A9-D59B-BF5724893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Pallo osuu kenttään tai putoaa ulkopelaajan räpylästä.</a:t>
            </a:r>
          </a:p>
          <a:p>
            <a:endParaRPr lang="fi-FI" sz="2000" b="1" dirty="0"/>
          </a:p>
          <a:p>
            <a:r>
              <a:rPr lang="fi-FI" sz="2000" b="1" dirty="0"/>
              <a:t>Merkkiä käytetään taktisten pudotusten yhteydessä ja muulloinkin selvyyden vuoksi.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9AEE87-688B-EC05-3650-B8B4F54B9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9B4B7F1-18E4-BF0C-BE38-520FDD14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676" y="0"/>
            <a:ext cx="6421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6957A391-E57D-0D10-B06F-BDE48DDE43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F860BFD-0349-CD99-6A3F-FC43A374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Rangaistus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A9415C-0C89-0CB0-CB5B-99321B55E5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16" y="1761942"/>
            <a:ext cx="4649395" cy="45922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Varoitus annetaan näyttämällä keltaista korttia tai yhtä sormea.</a:t>
            </a:r>
          </a:p>
          <a:p>
            <a:pPr marL="457200" indent="-457200">
              <a:buFont typeface="+mj-lt"/>
              <a:buAutoNum type="arabicPeriod"/>
            </a:pP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Pelirangaistus annetaan näyttämällä punaista korttia tai yhtä sormea.</a:t>
            </a:r>
          </a:p>
          <a:p>
            <a:pPr marL="457200" indent="-457200">
              <a:buFont typeface="+mj-lt"/>
              <a:buAutoNum type="arabicPeriod"/>
            </a:pP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Ottelurangaistus annetaan näyttämällä keltaista ja punaista korttia peräkkäin tai kahta sormea.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4CBA9A-BE67-9C5E-B2BF-614F88E09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0E741F3-171B-E2A2-0BAF-86098B4B913D}"/>
              </a:ext>
            </a:extLst>
          </p:cNvPr>
          <p:cNvSpPr/>
          <p:nvPr/>
        </p:nvSpPr>
        <p:spPr>
          <a:xfrm>
            <a:off x="1287624" y="2435290"/>
            <a:ext cx="457200" cy="4198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2264193-1FA8-386F-B49A-3013EF41A8C7}"/>
              </a:ext>
            </a:extLst>
          </p:cNvPr>
          <p:cNvSpPr/>
          <p:nvPr/>
        </p:nvSpPr>
        <p:spPr>
          <a:xfrm>
            <a:off x="1287624" y="3528515"/>
            <a:ext cx="457200" cy="4198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84E6F03-8EB9-89B6-197B-A2FB4575B284}"/>
              </a:ext>
            </a:extLst>
          </p:cNvPr>
          <p:cNvSpPr/>
          <p:nvPr/>
        </p:nvSpPr>
        <p:spPr>
          <a:xfrm>
            <a:off x="1244745" y="4898572"/>
            <a:ext cx="457200" cy="4198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328E251-6F34-C6B1-09FE-C3BE5F6B35DE}"/>
              </a:ext>
            </a:extLst>
          </p:cNvPr>
          <p:cNvSpPr/>
          <p:nvPr/>
        </p:nvSpPr>
        <p:spPr>
          <a:xfrm>
            <a:off x="2172522" y="4898574"/>
            <a:ext cx="457200" cy="4198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2AE9A19B-CCCE-FA9B-A535-20E439E60C8C}"/>
              </a:ext>
            </a:extLst>
          </p:cNvPr>
          <p:cNvCxnSpPr>
            <a:cxnSpLocks/>
          </p:cNvCxnSpPr>
          <p:nvPr/>
        </p:nvCxnSpPr>
        <p:spPr>
          <a:xfrm>
            <a:off x="1763573" y="5108511"/>
            <a:ext cx="28569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51599FC-73C0-8F45-FE34-5456C3C9B00F}"/>
              </a:ext>
            </a:extLst>
          </p:cNvPr>
          <p:cNvCxnSpPr/>
          <p:nvPr/>
        </p:nvCxnSpPr>
        <p:spPr>
          <a:xfrm>
            <a:off x="1906420" y="4946780"/>
            <a:ext cx="0" cy="3234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62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07C015BB-4A20-3096-401B-F90FE8BB66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D33F642-0F0D-72B7-5DDE-0BB6463C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Aikalisä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93B3B2-0034-5D59-0D4C-FA78B34D10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Näytetään kun joukkue ilmoittaa tuomarille käyttävänsä aikalisän.</a:t>
            </a:r>
          </a:p>
          <a:p>
            <a:endParaRPr lang="fi-FI" sz="2000" b="1" dirty="0"/>
          </a:p>
          <a:p>
            <a:r>
              <a:rPr lang="fi-FI" sz="2000" b="1" dirty="0"/>
              <a:t>Vihellys: pitkä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F636BC-6756-E856-19ED-93B283F6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8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296F817-6731-7D87-F4D2-BC0B0B15131A}"/>
              </a:ext>
            </a:extLst>
          </p:cNvPr>
          <p:cNvCxnSpPr/>
          <p:nvPr/>
        </p:nvCxnSpPr>
        <p:spPr>
          <a:xfrm>
            <a:off x="2295331" y="3023118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elipoikki">
            <a:hlinkClick r:id="" action="ppaction://media"/>
            <a:extLst>
              <a:ext uri="{FF2B5EF4-FFF2-40B4-BE49-F238E27FC236}">
                <a16:creationId xmlns:a16="http://schemas.microsoft.com/office/drawing/2014/main" id="{507063E5-2E6E-548E-58FB-F0E830710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4639" y="277586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1A4A68FC-BC5F-34B6-B031-DB30F87353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455E123C-54BD-2A1A-862D-FF72943E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Siirretty ratkaisu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06DA2E-E4BB-3EB3-3502-B87C36DA9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Merkkiä näytetään yleisön puuttuessa tahallisesti pelin kulkuun ja tuomarin siirtäessä ratkaisun teon. </a:t>
            </a:r>
          </a:p>
          <a:p>
            <a:endParaRPr lang="fi-FI" sz="2000" b="1" dirty="0"/>
          </a:p>
          <a:p>
            <a:r>
              <a:rPr lang="fi-FI" sz="2000" b="1" dirty="0"/>
              <a:t>Pelaajia, jotka etenevät merkin näyttämisen jälkeen tai sen aikana ei voida polttaa.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B7F47A-4BA6-6D3E-31FE-8936D9C33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9704301"/>
      </p:ext>
    </p:extLst>
  </p:cSld>
  <p:clrMapOvr>
    <a:masterClrMapping/>
  </p:clrMapOvr>
</p:sld>
</file>

<file path=ppt/theme/theme1.xml><?xml version="1.0" encoding="utf-8"?>
<a:theme xmlns:a="http://schemas.openxmlformats.org/drawingml/2006/main" name="Pesäpalloliitto">
  <a:themeElements>
    <a:clrScheme name="Pesäpalloliitto">
      <a:dk1>
        <a:srgbClr val="252525"/>
      </a:dk1>
      <a:lt1>
        <a:srgbClr val="FFFFFF"/>
      </a:lt1>
      <a:dk2>
        <a:srgbClr val="063479"/>
      </a:dk2>
      <a:lt2>
        <a:srgbClr val="8AE2FE"/>
      </a:lt2>
      <a:accent1>
        <a:srgbClr val="262626"/>
      </a:accent1>
      <a:accent2>
        <a:srgbClr val="404040"/>
      </a:accent2>
      <a:accent3>
        <a:srgbClr val="A7A9AC"/>
      </a:accent3>
      <a:accent4>
        <a:srgbClr val="D1D3D3"/>
      </a:accent4>
      <a:accent5>
        <a:srgbClr val="063479"/>
      </a:accent5>
      <a:accent6>
        <a:srgbClr val="063479"/>
      </a:accent6>
      <a:hlink>
        <a:srgbClr val="233A75"/>
      </a:hlink>
      <a:folHlink>
        <a:srgbClr val="8AE2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säpalloliitto + pesisalue ">
  <a:themeElements>
    <a:clrScheme name="Pesäpalloliitto">
      <a:dk1>
        <a:srgbClr val="252525"/>
      </a:dk1>
      <a:lt1>
        <a:srgbClr val="FFFFFF"/>
      </a:lt1>
      <a:dk2>
        <a:srgbClr val="063479"/>
      </a:dk2>
      <a:lt2>
        <a:srgbClr val="8AE2FE"/>
      </a:lt2>
      <a:accent1>
        <a:srgbClr val="262626"/>
      </a:accent1>
      <a:accent2>
        <a:srgbClr val="404040"/>
      </a:accent2>
      <a:accent3>
        <a:srgbClr val="A7A9AC"/>
      </a:accent3>
      <a:accent4>
        <a:srgbClr val="D1D3D3"/>
      </a:accent4>
      <a:accent5>
        <a:srgbClr val="063479"/>
      </a:accent5>
      <a:accent6>
        <a:srgbClr val="063479"/>
      </a:accent6>
      <a:hlink>
        <a:srgbClr val="233A75"/>
      </a:hlink>
      <a:folHlink>
        <a:srgbClr val="8AE2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5E52F9F895B74BB61907904678C02E" ma:contentTypeVersion="8" ma:contentTypeDescription="Luo uusi asiakirja." ma:contentTypeScope="" ma:versionID="8b466ad3bac4097dd16a1635d17ca267">
  <xsd:schema xmlns:xsd="http://www.w3.org/2001/XMLSchema" xmlns:xs="http://www.w3.org/2001/XMLSchema" xmlns:p="http://schemas.microsoft.com/office/2006/metadata/properties" xmlns:ns2="a70d181b-c3a4-41da-a323-591659b3df8c" xmlns:ns3="f3a26d29-60da-4ef2-a07f-71c6aaf46c58" targetNamespace="http://schemas.microsoft.com/office/2006/metadata/properties" ma:root="true" ma:fieldsID="e033dce93803dee2683b98bc52df2e6d" ns2:_="" ns3:_="">
    <xsd:import namespace="a70d181b-c3a4-41da-a323-591659b3df8c"/>
    <xsd:import namespace="f3a26d29-60da-4ef2-a07f-71c6aaf46c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d181b-c3a4-41da-a323-591659b3df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26d29-60da-4ef2-a07f-71c6aaf46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09B52-2E30-4730-88BB-32DD500AC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738B0-AA2F-412C-B463-9418B0E943A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70d181b-c3a4-41da-a323-591659b3df8c"/>
    <ds:schemaRef ds:uri="http://schemas.openxmlformats.org/package/2006/metadata/core-properties"/>
    <ds:schemaRef ds:uri="f3a26d29-60da-4ef2-a07f-71c6aaf46c5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4B7631-8627-485A-B6E0-E6E6BEBBAC3A}">
  <ds:schemaRefs>
    <ds:schemaRef ds:uri="a70d181b-c3a4-41da-a323-591659b3df8c"/>
    <ds:schemaRef ds:uri="f3a26d29-60da-4ef2-a07f-71c6aaf46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37163</TotalTime>
  <Words>617</Words>
  <Application>Microsoft Office PowerPoint</Application>
  <PresentationFormat>Laajakuva</PresentationFormat>
  <Paragraphs>136</Paragraphs>
  <Slides>27</Slides>
  <Notes>0</Notes>
  <HiddenSlides>0</HiddenSlides>
  <MMClips>4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Pesäpalloliitto</vt:lpstr>
      <vt:lpstr>Pesäpalloliitto + pesisalue </vt:lpstr>
      <vt:lpstr>Peli- ja syöttötuomarille</vt:lpstr>
      <vt:lpstr>PowerPoint-esitys</vt:lpstr>
      <vt:lpstr>Ehtiminen</vt:lpstr>
      <vt:lpstr>Palo</vt:lpstr>
      <vt:lpstr>Koppi ja rajoitusalue</vt:lpstr>
      <vt:lpstr>Koppi ei hyväksytä / pudotus</vt:lpstr>
      <vt:lpstr>Rangaistus</vt:lpstr>
      <vt:lpstr>Aikalisä</vt:lpstr>
      <vt:lpstr>Siirretty ratkaisu</vt:lpstr>
      <vt:lpstr>PowerPoint-esitys</vt:lpstr>
      <vt:lpstr>Oikea syöttö</vt:lpstr>
      <vt:lpstr>Väärä syöttö</vt:lpstr>
      <vt:lpstr>Ehtiminen</vt:lpstr>
      <vt:lpstr>Palo</vt:lpstr>
      <vt:lpstr>Vapaataival</vt:lpstr>
      <vt:lpstr>Laiton lyönti</vt:lpstr>
      <vt:lpstr>Koppilyönti</vt:lpstr>
      <vt:lpstr>Laillinen lyönti</vt:lpstr>
      <vt:lpstr>Sisäpelaajan estäminen</vt:lpstr>
      <vt:lpstr>Ulkopelaajan estäminen</vt:lpstr>
      <vt:lpstr>Matala syöttö</vt:lpstr>
      <vt:lpstr>Virheellinen alkuasento</vt:lpstr>
      <vt:lpstr>Syöttölautasen ohi tullut syöttö</vt:lpstr>
      <vt:lpstr>Tangenttivirhe</vt:lpstr>
      <vt:lpstr>Pallo putoaa varsinaisen kenttäalueen ulkopuolelle</vt:lpstr>
      <vt:lpstr>Väistäminen</vt:lpstr>
      <vt:lpstr>Peliteon mitätöinti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Jonne Kemppainen</dc:creator>
  <cp:lastModifiedBy>Joona Tervonen</cp:lastModifiedBy>
  <cp:revision>266</cp:revision>
  <dcterms:created xsi:type="dcterms:W3CDTF">2020-03-18T19:53:38Z</dcterms:created>
  <dcterms:modified xsi:type="dcterms:W3CDTF">2024-01-15T07:14:18Z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0x0101008B5E52F9F895B74BB61907904678C02E</vt:lpwstr>
  </property>
</Properties>
</file>