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2" r:id="rId5"/>
  </p:sldMasterIdLst>
  <p:notesMasterIdLst>
    <p:notesMasterId r:id="rId23"/>
  </p:notesMasterIdLst>
  <p:handoutMasterIdLst>
    <p:handoutMasterId r:id="rId24"/>
  </p:handoutMasterIdLst>
  <p:sldIdLst>
    <p:sldId id="256" r:id="rId6"/>
    <p:sldId id="257" r:id="rId7"/>
    <p:sldId id="262" r:id="rId8"/>
    <p:sldId id="259" r:id="rId9"/>
    <p:sldId id="264" r:id="rId10"/>
    <p:sldId id="260" r:id="rId11"/>
    <p:sldId id="261" r:id="rId12"/>
    <p:sldId id="263" r:id="rId13"/>
    <p:sldId id="270" r:id="rId14"/>
    <p:sldId id="265" r:id="rId15"/>
    <p:sldId id="271" r:id="rId16"/>
    <p:sldId id="269" r:id="rId17"/>
    <p:sldId id="268" r:id="rId18"/>
    <p:sldId id="266" r:id="rId19"/>
    <p:sldId id="267" r:id="rId20"/>
    <p:sldId id="272" r:id="rId21"/>
    <p:sldId id="274" r:id="rId22"/>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479"/>
    <a:srgbClr val="8AE2FE"/>
    <a:srgbClr val="EFFBFF"/>
    <a:srgbClr val="DDF7FF"/>
    <a:srgbClr val="E5E5E5"/>
    <a:srgbClr val="D9BE82"/>
    <a:srgbClr val="041F71"/>
    <a:srgbClr val="203894"/>
    <a:srgbClr val="2D4C83"/>
    <a:srgbClr val="0C71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19" autoAdjust="0"/>
    <p:restoredTop sz="91465" autoAdjust="0"/>
  </p:normalViewPr>
  <p:slideViewPr>
    <p:cSldViewPr snapToGrid="0">
      <p:cViewPr varScale="1">
        <p:scale>
          <a:sx n="75" d="100"/>
          <a:sy n="75" d="100"/>
        </p:scale>
        <p:origin x="1262" y="62"/>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1758"/>
    </p:cViewPr>
  </p:sorterViewPr>
  <p:notesViewPr>
    <p:cSldViewPr snapToGrid="0">
      <p:cViewPr varScale="1">
        <p:scale>
          <a:sx n="113" d="100"/>
          <a:sy n="113" d="100"/>
        </p:scale>
        <p:origin x="4470" y="84"/>
      </p:cViewPr>
      <p:guideLst/>
    </p:cSldViewPr>
  </p:notesViewPr>
  <p:gridSpacing cx="75609" cy="75609"/>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BE5DB99D-82A2-D271-966F-24F2C7DDD1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2865E4B3-DF6D-B0BC-DA9E-F4CA520BDE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B00DF4-7853-4ECF-91DB-E1A656B16A13}" type="datetimeFigureOut">
              <a:rPr lang="fi-FI" smtClean="0"/>
              <a:t>15.11.2023</a:t>
            </a:fld>
            <a:endParaRPr lang="fi-FI"/>
          </a:p>
        </p:txBody>
      </p:sp>
      <p:sp>
        <p:nvSpPr>
          <p:cNvPr id="4" name="Alatunnisteen paikkamerkki 3">
            <a:extLst>
              <a:ext uri="{FF2B5EF4-FFF2-40B4-BE49-F238E27FC236}">
                <a16:creationId xmlns:a16="http://schemas.microsoft.com/office/drawing/2014/main" id="{EFE7E4C2-877C-D4EC-2775-E032C4240C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DFD84B02-CB86-EF9E-71EE-7F43CE36B8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CDEFB2-F51C-4F76-ACB4-846EA015EEF1}" type="slidenum">
              <a:rPr lang="fi-FI" smtClean="0"/>
              <a:t>‹#›</a:t>
            </a:fld>
            <a:endParaRPr lang="fi-FI"/>
          </a:p>
        </p:txBody>
      </p:sp>
    </p:spTree>
    <p:extLst>
      <p:ext uri="{BB962C8B-B14F-4D97-AF65-F5344CB8AC3E}">
        <p14:creationId xmlns:p14="http://schemas.microsoft.com/office/powerpoint/2010/main" val="122840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E913C-0901-4585-A400-25265635686D}" type="datetimeFigureOut">
              <a:rPr lang="fi-FI" smtClean="0"/>
              <a:t>15.11.2023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2FE4A-4729-409C-802A-8FF4F3DF16E7}" type="slidenum">
              <a:rPr lang="fi-FI" smtClean="0"/>
              <a:t>‹#›</a:t>
            </a:fld>
            <a:endParaRPr lang="fi-FI"/>
          </a:p>
        </p:txBody>
      </p:sp>
    </p:spTree>
    <p:extLst>
      <p:ext uri="{BB962C8B-B14F-4D97-AF65-F5344CB8AC3E}">
        <p14:creationId xmlns:p14="http://schemas.microsoft.com/office/powerpoint/2010/main" val="4093330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Henkilöllä</a:t>
            </a:r>
            <a:r>
              <a:rPr lang="en-GB" dirty="0"/>
              <a:t> </a:t>
            </a:r>
            <a:r>
              <a:rPr lang="en-GB" dirty="0" err="1"/>
              <a:t>voi</a:t>
            </a:r>
            <a:r>
              <a:rPr lang="en-GB" dirty="0"/>
              <a:t> olla vain </a:t>
            </a:r>
            <a:r>
              <a:rPr lang="en-GB" dirty="0" err="1"/>
              <a:t>yksi</a:t>
            </a:r>
            <a:r>
              <a:rPr lang="en-GB" dirty="0"/>
              <a:t> </a:t>
            </a:r>
            <a:r>
              <a:rPr lang="en-GB" dirty="0" err="1"/>
              <a:t>lisenssi</a:t>
            </a:r>
            <a:r>
              <a:rPr lang="en-GB" dirty="0"/>
              <a:t> (</a:t>
            </a:r>
            <a:r>
              <a:rPr lang="en-GB" dirty="0" err="1"/>
              <a:t>pelaajalisenssillä</a:t>
            </a:r>
            <a:r>
              <a:rPr lang="en-GB" dirty="0"/>
              <a:t> </a:t>
            </a:r>
            <a:r>
              <a:rPr lang="en-GB" dirty="0" err="1"/>
              <a:t>voi</a:t>
            </a:r>
            <a:r>
              <a:rPr lang="en-GB" dirty="0"/>
              <a:t> </a:t>
            </a:r>
            <a:r>
              <a:rPr lang="en-GB" dirty="0" err="1"/>
              <a:t>tuomita</a:t>
            </a:r>
            <a:r>
              <a:rPr lang="en-GB" dirty="0"/>
              <a:t>, </a:t>
            </a:r>
            <a:r>
              <a:rPr lang="en-GB" dirty="0" err="1"/>
              <a:t>mutta</a:t>
            </a:r>
            <a:r>
              <a:rPr lang="en-GB" dirty="0"/>
              <a:t> </a:t>
            </a:r>
            <a:r>
              <a:rPr lang="en-GB" dirty="0" err="1"/>
              <a:t>tuomarilisenssillä</a:t>
            </a:r>
            <a:r>
              <a:rPr lang="en-GB" dirty="0"/>
              <a:t> </a:t>
            </a:r>
            <a:r>
              <a:rPr lang="en-GB" dirty="0" err="1"/>
              <a:t>ei</a:t>
            </a:r>
            <a:r>
              <a:rPr lang="en-GB" dirty="0"/>
              <a:t> </a:t>
            </a:r>
            <a:r>
              <a:rPr lang="en-GB" dirty="0" err="1"/>
              <a:t>voi</a:t>
            </a:r>
            <a:r>
              <a:rPr lang="en-GB" dirty="0"/>
              <a:t> </a:t>
            </a:r>
            <a:r>
              <a:rPr lang="en-GB" dirty="0" err="1"/>
              <a:t>pelata</a:t>
            </a:r>
            <a:r>
              <a:rPr lang="en-GB" dirty="0"/>
              <a:t>)</a:t>
            </a:r>
          </a:p>
          <a:p>
            <a:r>
              <a:rPr lang="en-GB" dirty="0" err="1"/>
              <a:t>Lisenssi</a:t>
            </a:r>
            <a:r>
              <a:rPr lang="en-GB" dirty="0"/>
              <a:t> </a:t>
            </a:r>
            <a:r>
              <a:rPr lang="en-GB" dirty="0" err="1"/>
              <a:t>voin</a:t>
            </a:r>
            <a:r>
              <a:rPr lang="en-GB" dirty="0"/>
              <a:t> </a:t>
            </a:r>
            <a:r>
              <a:rPr lang="en-GB" dirty="0" err="1"/>
              <a:t>ostaa</a:t>
            </a:r>
            <a:r>
              <a:rPr lang="en-GB" dirty="0"/>
              <a:t> </a:t>
            </a:r>
            <a:r>
              <a:rPr lang="en-GB" dirty="0" err="1"/>
              <a:t>joko</a:t>
            </a:r>
            <a:r>
              <a:rPr lang="en-GB" dirty="0"/>
              <a:t> </a:t>
            </a:r>
            <a:r>
              <a:rPr lang="en-GB" dirty="0" err="1"/>
              <a:t>vakuutuksellisena</a:t>
            </a:r>
            <a:r>
              <a:rPr lang="en-GB" dirty="0"/>
              <a:t> tai </a:t>
            </a:r>
            <a:r>
              <a:rPr lang="en-GB" dirty="0" err="1"/>
              <a:t>vakuutuksettomana</a:t>
            </a:r>
            <a:r>
              <a:rPr lang="en-GB" dirty="0"/>
              <a:t>, </a:t>
            </a:r>
            <a:r>
              <a:rPr lang="en-GB" dirty="0" err="1"/>
              <a:t>jolloin</a:t>
            </a:r>
            <a:r>
              <a:rPr lang="en-GB" dirty="0"/>
              <a:t> </a:t>
            </a:r>
            <a:r>
              <a:rPr lang="en-GB" dirty="0" err="1"/>
              <a:t>henkilöllä</a:t>
            </a:r>
            <a:r>
              <a:rPr lang="en-GB" dirty="0"/>
              <a:t> </a:t>
            </a:r>
            <a:r>
              <a:rPr lang="en-GB" dirty="0" err="1"/>
              <a:t>tulee</a:t>
            </a:r>
            <a:r>
              <a:rPr lang="en-GB" dirty="0"/>
              <a:t> olla </a:t>
            </a:r>
            <a:r>
              <a:rPr lang="en-GB" dirty="0" err="1"/>
              <a:t>henkilökohtainen</a:t>
            </a:r>
            <a:r>
              <a:rPr lang="en-GB" dirty="0"/>
              <a:t> </a:t>
            </a:r>
            <a:r>
              <a:rPr lang="en-GB" dirty="0" err="1"/>
              <a:t>vakuutus</a:t>
            </a:r>
            <a:r>
              <a:rPr lang="en-GB" dirty="0"/>
              <a:t>, </a:t>
            </a:r>
            <a:r>
              <a:rPr lang="en-GB" dirty="0" err="1"/>
              <a:t>joka</a:t>
            </a:r>
            <a:r>
              <a:rPr lang="en-GB" dirty="0"/>
              <a:t> </a:t>
            </a:r>
            <a:r>
              <a:rPr lang="en-GB" dirty="0" err="1"/>
              <a:t>kattaa</a:t>
            </a:r>
            <a:r>
              <a:rPr lang="en-GB" dirty="0"/>
              <a:t> </a:t>
            </a:r>
            <a:r>
              <a:rPr lang="en-GB" dirty="0" err="1"/>
              <a:t>pesäpallon</a:t>
            </a:r>
            <a:r>
              <a:rPr lang="en-GB" dirty="0"/>
              <a:t> </a:t>
            </a:r>
            <a:r>
              <a:rPr lang="en-GB" dirty="0" err="1"/>
              <a:t>tuomaritoiminnan</a:t>
            </a:r>
            <a:r>
              <a:rPr lang="en-GB" dirty="0"/>
              <a:t> (</a:t>
            </a:r>
            <a:r>
              <a:rPr lang="en-GB" dirty="0" err="1"/>
              <a:t>voi</a:t>
            </a:r>
            <a:r>
              <a:rPr lang="en-GB" dirty="0"/>
              <a:t> </a:t>
            </a:r>
            <a:r>
              <a:rPr lang="en-GB" dirty="0" err="1"/>
              <a:t>selvittää</a:t>
            </a:r>
            <a:r>
              <a:rPr lang="en-GB" dirty="0"/>
              <a:t> </a:t>
            </a:r>
            <a:r>
              <a:rPr lang="en-GB" dirty="0" err="1"/>
              <a:t>vakuutusyhtiöstä</a:t>
            </a:r>
            <a:r>
              <a:rPr lang="en-GB" dirty="0"/>
              <a:t>)</a:t>
            </a:r>
          </a:p>
        </p:txBody>
      </p:sp>
      <p:sp>
        <p:nvSpPr>
          <p:cNvPr id="4" name="Slide Number Placeholder 3"/>
          <p:cNvSpPr>
            <a:spLocks noGrp="1"/>
          </p:cNvSpPr>
          <p:nvPr>
            <p:ph type="sldNum" sz="quarter" idx="5"/>
          </p:nvPr>
        </p:nvSpPr>
        <p:spPr/>
        <p:txBody>
          <a:bodyPr/>
          <a:lstStyle/>
          <a:p>
            <a:fld id="{D832FE4A-4729-409C-802A-8FF4F3DF16E7}" type="slidenum">
              <a:rPr lang="fi-FI" smtClean="0"/>
              <a:t>2</a:t>
            </a:fld>
            <a:endParaRPr lang="fi-FI"/>
          </a:p>
        </p:txBody>
      </p:sp>
    </p:spTree>
    <p:extLst>
      <p:ext uri="{BB962C8B-B14F-4D97-AF65-F5344CB8AC3E}">
        <p14:creationId xmlns:p14="http://schemas.microsoft.com/office/powerpoint/2010/main" val="1678982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Aluesarjoissa</a:t>
            </a:r>
            <a:r>
              <a:rPr lang="en-GB" dirty="0"/>
              <a:t> </a:t>
            </a:r>
            <a:r>
              <a:rPr lang="en-GB" dirty="0" err="1"/>
              <a:t>kentälle</a:t>
            </a:r>
            <a:r>
              <a:rPr lang="en-GB" dirty="0"/>
              <a:t> </a:t>
            </a:r>
            <a:r>
              <a:rPr lang="en-GB" dirty="0" err="1"/>
              <a:t>vähintään</a:t>
            </a:r>
            <a:r>
              <a:rPr lang="en-GB" dirty="0"/>
              <a:t> 35min </a:t>
            </a:r>
            <a:r>
              <a:rPr lang="en-GB" dirty="0" err="1"/>
              <a:t>ennen</a:t>
            </a:r>
            <a:r>
              <a:rPr lang="en-GB" dirty="0"/>
              <a:t> </a:t>
            </a:r>
            <a:r>
              <a:rPr lang="en-GB" dirty="0" err="1"/>
              <a:t>ottelun</a:t>
            </a:r>
            <a:r>
              <a:rPr lang="en-GB" dirty="0"/>
              <a:t> </a:t>
            </a:r>
            <a:r>
              <a:rPr lang="en-GB" dirty="0" err="1"/>
              <a:t>alkua</a:t>
            </a:r>
            <a:endParaRPr lang="en-GB" dirty="0"/>
          </a:p>
        </p:txBody>
      </p:sp>
      <p:sp>
        <p:nvSpPr>
          <p:cNvPr id="4" name="Slide Number Placeholder 3"/>
          <p:cNvSpPr>
            <a:spLocks noGrp="1"/>
          </p:cNvSpPr>
          <p:nvPr>
            <p:ph type="sldNum" sz="quarter" idx="5"/>
          </p:nvPr>
        </p:nvSpPr>
        <p:spPr/>
        <p:txBody>
          <a:bodyPr/>
          <a:lstStyle/>
          <a:p>
            <a:fld id="{D832FE4A-4729-409C-802A-8FF4F3DF16E7}" type="slidenum">
              <a:rPr lang="fi-FI" smtClean="0"/>
              <a:t>4</a:t>
            </a:fld>
            <a:endParaRPr lang="fi-FI"/>
          </a:p>
        </p:txBody>
      </p:sp>
    </p:spTree>
    <p:extLst>
      <p:ext uri="{BB962C8B-B14F-4D97-AF65-F5344CB8AC3E}">
        <p14:creationId xmlns:p14="http://schemas.microsoft.com/office/powerpoint/2010/main" val="374106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Aluesarjoissa</a:t>
            </a:r>
            <a:r>
              <a:rPr lang="en-GB" dirty="0"/>
              <a:t> </a:t>
            </a:r>
            <a:r>
              <a:rPr lang="en-GB" dirty="0" err="1"/>
              <a:t>kentälle</a:t>
            </a:r>
            <a:r>
              <a:rPr lang="en-GB" dirty="0"/>
              <a:t> </a:t>
            </a:r>
            <a:r>
              <a:rPr lang="en-GB" dirty="0" err="1"/>
              <a:t>vähintään</a:t>
            </a:r>
            <a:r>
              <a:rPr lang="en-GB" dirty="0"/>
              <a:t> 30min </a:t>
            </a:r>
            <a:r>
              <a:rPr lang="en-GB" dirty="0" err="1"/>
              <a:t>ennen</a:t>
            </a:r>
            <a:r>
              <a:rPr lang="en-GB" dirty="0"/>
              <a:t> </a:t>
            </a:r>
            <a:r>
              <a:rPr lang="en-GB" dirty="0" err="1"/>
              <a:t>ottelun</a:t>
            </a:r>
            <a:r>
              <a:rPr lang="en-GB" dirty="0"/>
              <a:t> </a:t>
            </a:r>
            <a:r>
              <a:rPr lang="en-GB" dirty="0" err="1"/>
              <a:t>alkua</a:t>
            </a:r>
            <a:endParaRPr lang="en-GB" dirty="0"/>
          </a:p>
        </p:txBody>
      </p:sp>
      <p:sp>
        <p:nvSpPr>
          <p:cNvPr id="4" name="Slide Number Placeholder 3"/>
          <p:cNvSpPr>
            <a:spLocks noGrp="1"/>
          </p:cNvSpPr>
          <p:nvPr>
            <p:ph type="sldNum" sz="quarter" idx="5"/>
          </p:nvPr>
        </p:nvSpPr>
        <p:spPr/>
        <p:txBody>
          <a:bodyPr/>
          <a:lstStyle/>
          <a:p>
            <a:fld id="{D832FE4A-4729-409C-802A-8FF4F3DF16E7}" type="slidenum">
              <a:rPr lang="fi-FI" smtClean="0"/>
              <a:t>5</a:t>
            </a:fld>
            <a:endParaRPr lang="fi-FI"/>
          </a:p>
        </p:txBody>
      </p:sp>
    </p:spTree>
    <p:extLst>
      <p:ext uri="{BB962C8B-B14F-4D97-AF65-F5344CB8AC3E}">
        <p14:creationId xmlns:p14="http://schemas.microsoft.com/office/powerpoint/2010/main" val="820150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Selvitä</a:t>
            </a:r>
            <a:r>
              <a:rPr lang="en-GB" dirty="0"/>
              <a:t> </a:t>
            </a:r>
            <a:r>
              <a:rPr lang="en-GB" dirty="0" err="1"/>
              <a:t>osallistujaryhmän</a:t>
            </a:r>
            <a:r>
              <a:rPr lang="en-GB" dirty="0"/>
              <a:t> </a:t>
            </a:r>
            <a:r>
              <a:rPr lang="en-GB" dirty="0" err="1"/>
              <a:t>ikäjakauma</a:t>
            </a:r>
            <a:r>
              <a:rPr lang="en-GB" dirty="0"/>
              <a:t>, </a:t>
            </a:r>
            <a:r>
              <a:rPr lang="en-GB" dirty="0" err="1"/>
              <a:t>mukauta</a:t>
            </a:r>
            <a:r>
              <a:rPr lang="en-GB" dirty="0"/>
              <a:t> </a:t>
            </a:r>
            <a:r>
              <a:rPr lang="en-GB" dirty="0" err="1"/>
              <a:t>ja</a:t>
            </a:r>
            <a:r>
              <a:rPr lang="en-GB" dirty="0"/>
              <a:t> </a:t>
            </a:r>
            <a:r>
              <a:rPr lang="en-GB" dirty="0" err="1"/>
              <a:t>ryhmäytä</a:t>
            </a:r>
            <a:r>
              <a:rPr lang="en-GB" dirty="0"/>
              <a:t> </a:t>
            </a:r>
            <a:r>
              <a:rPr lang="en-GB" dirty="0" err="1"/>
              <a:t>koulutusta</a:t>
            </a:r>
            <a:r>
              <a:rPr lang="en-GB" dirty="0"/>
              <a:t> </a:t>
            </a:r>
            <a:r>
              <a:rPr lang="en-GB" dirty="0" err="1"/>
              <a:t>sen</a:t>
            </a:r>
            <a:r>
              <a:rPr lang="en-GB" dirty="0"/>
              <a:t> </a:t>
            </a:r>
            <a:r>
              <a:rPr lang="en-GB" dirty="0" err="1"/>
              <a:t>mukaisesti</a:t>
            </a:r>
            <a:r>
              <a:rPr lang="en-GB" dirty="0"/>
              <a:t> (</a:t>
            </a:r>
            <a:r>
              <a:rPr lang="en-GB" dirty="0" err="1"/>
              <a:t>älä</a:t>
            </a:r>
            <a:r>
              <a:rPr lang="en-GB" dirty="0"/>
              <a:t> </a:t>
            </a:r>
            <a:r>
              <a:rPr lang="en-GB" dirty="0" err="1"/>
              <a:t>ota</a:t>
            </a:r>
            <a:r>
              <a:rPr lang="en-GB" dirty="0"/>
              <a:t> </a:t>
            </a:r>
            <a:r>
              <a:rPr lang="en-GB" dirty="0" err="1"/>
              <a:t>liian</a:t>
            </a:r>
            <a:r>
              <a:rPr lang="en-GB" dirty="0"/>
              <a:t> </a:t>
            </a:r>
            <a:r>
              <a:rPr lang="en-GB" dirty="0" err="1"/>
              <a:t>isoja</a:t>
            </a:r>
            <a:r>
              <a:rPr lang="en-GB" dirty="0"/>
              <a:t> </a:t>
            </a:r>
            <a:r>
              <a:rPr lang="en-GB" dirty="0" err="1"/>
              <a:t>ryhmiä</a:t>
            </a:r>
            <a:r>
              <a:rPr lang="en-GB" dirty="0"/>
              <a:t> </a:t>
            </a:r>
            <a:r>
              <a:rPr lang="en-GB" dirty="0" err="1"/>
              <a:t>nyrkkisääntö</a:t>
            </a:r>
            <a:r>
              <a:rPr lang="en-GB" dirty="0"/>
              <a:t> max 20 </a:t>
            </a:r>
            <a:r>
              <a:rPr lang="en-GB" dirty="0" err="1"/>
              <a:t>hlö</a:t>
            </a:r>
            <a:r>
              <a:rPr lang="en-GB" dirty="0"/>
              <a:t>)</a:t>
            </a:r>
          </a:p>
          <a:p>
            <a:r>
              <a:rPr lang="en-GB" dirty="0" err="1"/>
              <a:t>Isompia</a:t>
            </a:r>
            <a:r>
              <a:rPr lang="en-GB" dirty="0"/>
              <a:t> </a:t>
            </a:r>
            <a:r>
              <a:rPr lang="en-GB" dirty="0" err="1"/>
              <a:t>koulutusryhmiä</a:t>
            </a:r>
            <a:r>
              <a:rPr lang="en-GB" dirty="0"/>
              <a:t> </a:t>
            </a:r>
            <a:r>
              <a:rPr lang="en-GB" dirty="0" err="1"/>
              <a:t>voi</a:t>
            </a:r>
            <a:r>
              <a:rPr lang="en-GB" dirty="0"/>
              <a:t> </a:t>
            </a:r>
            <a:r>
              <a:rPr lang="en-GB" dirty="0" err="1"/>
              <a:t>toteuttaa</a:t>
            </a:r>
            <a:r>
              <a:rPr lang="en-GB" dirty="0"/>
              <a:t> </a:t>
            </a:r>
            <a:r>
              <a:rPr lang="en-GB" dirty="0" err="1"/>
              <a:t>hyvin</a:t>
            </a:r>
            <a:r>
              <a:rPr lang="en-GB" dirty="0"/>
              <a:t> </a:t>
            </a:r>
            <a:r>
              <a:rPr lang="en-GB" dirty="0" err="1"/>
              <a:t>muuttamalla</a:t>
            </a:r>
            <a:r>
              <a:rPr lang="en-GB" dirty="0"/>
              <a:t> </a:t>
            </a:r>
            <a:r>
              <a:rPr lang="en-GB" dirty="0" err="1"/>
              <a:t>koulutusta</a:t>
            </a:r>
            <a:r>
              <a:rPr lang="en-GB" dirty="0"/>
              <a:t> </a:t>
            </a:r>
            <a:r>
              <a:rPr lang="en-GB" dirty="0" err="1"/>
              <a:t>enemmän</a:t>
            </a:r>
            <a:r>
              <a:rPr lang="en-GB" dirty="0"/>
              <a:t> </a:t>
            </a:r>
            <a:r>
              <a:rPr lang="en-GB" dirty="0" err="1"/>
              <a:t>rastipohjaisuuteen</a:t>
            </a:r>
            <a:r>
              <a:rPr lang="en-GB" dirty="0"/>
              <a:t> (</a:t>
            </a:r>
            <a:r>
              <a:rPr lang="en-GB" dirty="0" err="1"/>
              <a:t>vaatii</a:t>
            </a:r>
            <a:r>
              <a:rPr lang="en-GB" dirty="0"/>
              <a:t> </a:t>
            </a:r>
            <a:r>
              <a:rPr lang="en-GB" dirty="0" err="1"/>
              <a:t>kuitenkin</a:t>
            </a:r>
            <a:r>
              <a:rPr lang="en-GB" dirty="0"/>
              <a:t> </a:t>
            </a:r>
            <a:r>
              <a:rPr lang="en-GB" dirty="0" err="1"/>
              <a:t>enemmän</a:t>
            </a:r>
            <a:r>
              <a:rPr lang="en-GB" dirty="0"/>
              <a:t> </a:t>
            </a:r>
            <a:r>
              <a:rPr lang="en-GB" dirty="0" err="1"/>
              <a:t>kouluttajia</a:t>
            </a:r>
            <a:r>
              <a:rPr lang="en-GB" dirty="0"/>
              <a:t> </a:t>
            </a:r>
            <a:r>
              <a:rPr lang="en-GB" dirty="0" err="1"/>
              <a:t>ja</a:t>
            </a:r>
            <a:r>
              <a:rPr lang="en-GB" dirty="0"/>
              <a:t> </a:t>
            </a:r>
            <a:r>
              <a:rPr lang="en-GB" dirty="0" err="1"/>
              <a:t>aikataulut</a:t>
            </a:r>
            <a:r>
              <a:rPr lang="en-GB" dirty="0"/>
              <a:t> </a:t>
            </a:r>
            <a:r>
              <a:rPr lang="en-GB" dirty="0" err="1"/>
              <a:t>ovat</a:t>
            </a:r>
            <a:r>
              <a:rPr lang="en-GB" dirty="0"/>
              <a:t> </a:t>
            </a:r>
            <a:r>
              <a:rPr lang="en-GB" dirty="0" err="1"/>
              <a:t>haastavampia</a:t>
            </a:r>
            <a:r>
              <a:rPr lang="en-GB" dirty="0"/>
              <a:t>)</a:t>
            </a:r>
          </a:p>
        </p:txBody>
      </p:sp>
      <p:sp>
        <p:nvSpPr>
          <p:cNvPr id="4" name="Slide Number Placeholder 3"/>
          <p:cNvSpPr>
            <a:spLocks noGrp="1"/>
          </p:cNvSpPr>
          <p:nvPr>
            <p:ph type="sldNum" sz="quarter" idx="5"/>
          </p:nvPr>
        </p:nvSpPr>
        <p:spPr/>
        <p:txBody>
          <a:bodyPr/>
          <a:lstStyle/>
          <a:p>
            <a:fld id="{D832FE4A-4729-409C-802A-8FF4F3DF16E7}" type="slidenum">
              <a:rPr lang="fi-FI" smtClean="0"/>
              <a:t>10</a:t>
            </a:fld>
            <a:endParaRPr lang="fi-FI"/>
          </a:p>
        </p:txBody>
      </p:sp>
    </p:spTree>
    <p:extLst>
      <p:ext uri="{BB962C8B-B14F-4D97-AF65-F5344CB8AC3E}">
        <p14:creationId xmlns:p14="http://schemas.microsoft.com/office/powerpoint/2010/main" val="2848276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effectLst/>
              </a:rPr>
              <a:t>Tuomitset kuten näet ja näytät kaikki asiat mitä kuuluu (olet paikalla ilmaisemassa näkemyksesi): Klassinen esimerkki on 3- tuomarin peesaaminen pelituomarin näyttöihin, jos menee muutama tuomio ristiin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effectLst/>
              </a:rPr>
              <a:t>Sopimukset hässäkkätilanteissa ja pallo rajoitusalueella (kuka tuomareista tekee mitäkin): Esim. jos 2- tuomari lähtee seuraamaan palloa/pelaajaa rajoitusalueella, kuka katsoo kakkospesän jos tulee polttoyritys?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p>
            <a:endParaRPr lang="en-GB" dirty="0"/>
          </a:p>
        </p:txBody>
      </p:sp>
      <p:sp>
        <p:nvSpPr>
          <p:cNvPr id="4" name="Slide Number Placeholder 3"/>
          <p:cNvSpPr>
            <a:spLocks noGrp="1"/>
          </p:cNvSpPr>
          <p:nvPr>
            <p:ph type="sldNum" sz="quarter" idx="5"/>
          </p:nvPr>
        </p:nvSpPr>
        <p:spPr/>
        <p:txBody>
          <a:bodyPr/>
          <a:lstStyle/>
          <a:p>
            <a:fld id="{D832FE4A-4729-409C-802A-8FF4F3DF16E7}" type="slidenum">
              <a:rPr lang="fi-FI" smtClean="0"/>
              <a:t>13</a:t>
            </a:fld>
            <a:endParaRPr lang="fi-FI"/>
          </a:p>
        </p:txBody>
      </p:sp>
    </p:spTree>
    <p:extLst>
      <p:ext uri="{BB962C8B-B14F-4D97-AF65-F5344CB8AC3E}">
        <p14:creationId xmlns:p14="http://schemas.microsoft.com/office/powerpoint/2010/main" val="15044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effectLst/>
              </a:rPr>
              <a:t>Muista, että olet ainoa henkilö, joka näkee ykköspesäkilvat: ajolähtötilanne 2- paloa ja viimeinen lyönti, jossa paloa otetaan 1- pesältä ja kotiin tulee juoksija (tuleeko juoksu vai palo ykköspesältä</a:t>
            </a:r>
            <a:endParaRPr lang="fi-FI" sz="1100" dirty="0"/>
          </a:p>
          <a:p>
            <a:endParaRPr lang="en-GB" dirty="0"/>
          </a:p>
        </p:txBody>
      </p:sp>
      <p:sp>
        <p:nvSpPr>
          <p:cNvPr id="4" name="Slide Number Placeholder 3"/>
          <p:cNvSpPr>
            <a:spLocks noGrp="1"/>
          </p:cNvSpPr>
          <p:nvPr>
            <p:ph type="sldNum" sz="quarter" idx="5"/>
          </p:nvPr>
        </p:nvSpPr>
        <p:spPr/>
        <p:txBody>
          <a:bodyPr/>
          <a:lstStyle/>
          <a:p>
            <a:fld id="{D832FE4A-4729-409C-802A-8FF4F3DF16E7}" type="slidenum">
              <a:rPr lang="fi-FI" smtClean="0"/>
              <a:t>14</a:t>
            </a:fld>
            <a:endParaRPr lang="fi-FI"/>
          </a:p>
        </p:txBody>
      </p:sp>
    </p:spTree>
    <p:extLst>
      <p:ext uri="{BB962C8B-B14F-4D97-AF65-F5344CB8AC3E}">
        <p14:creationId xmlns:p14="http://schemas.microsoft.com/office/powerpoint/2010/main" val="3563345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Master" Target="../slideMasters/slideMaster1.xml"/><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Master" Target="../slideMasters/slideMaster1.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13.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Master" Target="../slideMasters/slideMaster2.xml"/><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Master" Target="../slideMasters/slideMaster2.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13.emf"/></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Master" Target="../slideMasters/slideMaster2.xml"/><Relationship Id="rId4" Type="http://schemas.openxmlformats.org/officeDocument/2006/relationships/image" Target="../media/image13.emf"/></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sityksen otsikko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1616A4-B40D-E3EC-4CCA-5EC333EE2EF1}"/>
              </a:ext>
            </a:extLst>
          </p:cNvPr>
          <p:cNvSpPr/>
          <p:nvPr userDrawn="1"/>
        </p:nvSpPr>
        <p:spPr>
          <a:xfrm>
            <a:off x="1695" y="0"/>
            <a:ext cx="122174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46504E8-448A-8B3D-0864-B208E2B7792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251184" y="932819"/>
            <a:ext cx="1689632" cy="1689632"/>
          </a:xfrm>
          <a:prstGeom prst="rect">
            <a:avLst/>
          </a:prstGeom>
        </p:spPr>
      </p:pic>
      <p:sp>
        <p:nvSpPr>
          <p:cNvPr id="11" name="Rectangle 10">
            <a:extLst>
              <a:ext uri="{FF2B5EF4-FFF2-40B4-BE49-F238E27FC236}">
                <a16:creationId xmlns:a16="http://schemas.microsoft.com/office/drawing/2014/main" id="{F9376872-47DE-B863-A785-C413E80001E4}"/>
              </a:ext>
            </a:extLst>
          </p:cNvPr>
          <p:cNvSpPr/>
          <p:nvPr userDrawn="1"/>
        </p:nvSpPr>
        <p:spPr>
          <a:xfrm>
            <a:off x="0" y="3802779"/>
            <a:ext cx="12219095" cy="3055221"/>
          </a:xfrm>
          <a:custGeom>
            <a:avLst/>
            <a:gdLst>
              <a:gd name="connsiteX0" fmla="*/ 0 w 12531766"/>
              <a:gd name="connsiteY0" fmla="*/ 0 h 3107473"/>
              <a:gd name="connsiteX1" fmla="*/ 12531766 w 12531766"/>
              <a:gd name="connsiteY1" fmla="*/ 0 h 3107473"/>
              <a:gd name="connsiteX2" fmla="*/ 12531766 w 12531766"/>
              <a:gd name="connsiteY2" fmla="*/ 3107473 h 3107473"/>
              <a:gd name="connsiteX3" fmla="*/ 0 w 12531766"/>
              <a:gd name="connsiteY3" fmla="*/ 3107473 h 3107473"/>
              <a:gd name="connsiteX4" fmla="*/ 0 w 12531766"/>
              <a:gd name="connsiteY4" fmla="*/ 0 h 3107473"/>
              <a:gd name="connsiteX0" fmla="*/ 0 w 12531766"/>
              <a:gd name="connsiteY0" fmla="*/ 0 h 3107473"/>
              <a:gd name="connsiteX1" fmla="*/ 6093796 w 12531766"/>
              <a:gd name="connsiteY1" fmla="*/ 7434 h 3107473"/>
              <a:gd name="connsiteX2" fmla="*/ 12531766 w 12531766"/>
              <a:gd name="connsiteY2" fmla="*/ 0 h 3107473"/>
              <a:gd name="connsiteX3" fmla="*/ 12531766 w 12531766"/>
              <a:gd name="connsiteY3" fmla="*/ 3107473 h 3107473"/>
              <a:gd name="connsiteX4" fmla="*/ 0 w 12531766"/>
              <a:gd name="connsiteY4" fmla="*/ 3107473 h 3107473"/>
              <a:gd name="connsiteX5" fmla="*/ 0 w 12531766"/>
              <a:gd name="connsiteY5" fmla="*/ 0 h 3107473"/>
              <a:gd name="connsiteX0" fmla="*/ 0 w 12531766"/>
              <a:gd name="connsiteY0" fmla="*/ 0 h 3107473"/>
              <a:gd name="connsiteX1" fmla="*/ 6078927 w 12531766"/>
              <a:gd name="connsiteY1" fmla="*/ 2044390 h 3107473"/>
              <a:gd name="connsiteX2" fmla="*/ 12531766 w 12531766"/>
              <a:gd name="connsiteY2" fmla="*/ 0 h 3107473"/>
              <a:gd name="connsiteX3" fmla="*/ 12531766 w 12531766"/>
              <a:gd name="connsiteY3" fmla="*/ 3107473 h 3107473"/>
              <a:gd name="connsiteX4" fmla="*/ 0 w 12531766"/>
              <a:gd name="connsiteY4" fmla="*/ 3107473 h 3107473"/>
              <a:gd name="connsiteX5" fmla="*/ 0 w 12531766"/>
              <a:gd name="connsiteY5" fmla="*/ 0 h 3107473"/>
              <a:gd name="connsiteX0" fmla="*/ 0 w 12531766"/>
              <a:gd name="connsiteY0" fmla="*/ 0 h 3107473"/>
              <a:gd name="connsiteX1" fmla="*/ 6071493 w 12531766"/>
              <a:gd name="connsiteY1" fmla="*/ 2542478 h 3107473"/>
              <a:gd name="connsiteX2" fmla="*/ 12531766 w 12531766"/>
              <a:gd name="connsiteY2" fmla="*/ 0 h 3107473"/>
              <a:gd name="connsiteX3" fmla="*/ 12531766 w 12531766"/>
              <a:gd name="connsiteY3" fmla="*/ 3107473 h 3107473"/>
              <a:gd name="connsiteX4" fmla="*/ 0 w 12531766"/>
              <a:gd name="connsiteY4" fmla="*/ 3107473 h 3107473"/>
              <a:gd name="connsiteX5" fmla="*/ 0 w 12531766"/>
              <a:gd name="connsiteY5" fmla="*/ 0 h 3107473"/>
              <a:gd name="connsiteX0" fmla="*/ 0 w 12531766"/>
              <a:gd name="connsiteY0" fmla="*/ 0 h 3107473"/>
              <a:gd name="connsiteX1" fmla="*/ 6101230 w 12531766"/>
              <a:gd name="connsiteY1" fmla="*/ 2207942 h 3107473"/>
              <a:gd name="connsiteX2" fmla="*/ 12531766 w 12531766"/>
              <a:gd name="connsiteY2" fmla="*/ 0 h 3107473"/>
              <a:gd name="connsiteX3" fmla="*/ 12531766 w 12531766"/>
              <a:gd name="connsiteY3" fmla="*/ 3107473 h 3107473"/>
              <a:gd name="connsiteX4" fmla="*/ 0 w 12531766"/>
              <a:gd name="connsiteY4" fmla="*/ 3107473 h 3107473"/>
              <a:gd name="connsiteX5" fmla="*/ 0 w 12531766"/>
              <a:gd name="connsiteY5" fmla="*/ 0 h 3107473"/>
              <a:gd name="connsiteX0" fmla="*/ 0 w 12531766"/>
              <a:gd name="connsiteY0" fmla="*/ 0 h 3107473"/>
              <a:gd name="connsiteX1" fmla="*/ 6101230 w 12531766"/>
              <a:gd name="connsiteY1" fmla="*/ 2207942 h 3107473"/>
              <a:gd name="connsiteX2" fmla="*/ 12183423 w 12531766"/>
              <a:gd name="connsiteY2" fmla="*/ 8708 h 3107473"/>
              <a:gd name="connsiteX3" fmla="*/ 12531766 w 12531766"/>
              <a:gd name="connsiteY3" fmla="*/ 3107473 h 3107473"/>
              <a:gd name="connsiteX4" fmla="*/ 0 w 12531766"/>
              <a:gd name="connsiteY4" fmla="*/ 3107473 h 3107473"/>
              <a:gd name="connsiteX5" fmla="*/ 0 w 12531766"/>
              <a:gd name="connsiteY5" fmla="*/ 0 h 3107473"/>
              <a:gd name="connsiteX0" fmla="*/ 0 w 12183423"/>
              <a:gd name="connsiteY0" fmla="*/ 0 h 3124890"/>
              <a:gd name="connsiteX1" fmla="*/ 6101230 w 12183423"/>
              <a:gd name="connsiteY1" fmla="*/ 2207942 h 3124890"/>
              <a:gd name="connsiteX2" fmla="*/ 12183423 w 12183423"/>
              <a:gd name="connsiteY2" fmla="*/ 8708 h 3124890"/>
              <a:gd name="connsiteX3" fmla="*/ 12157298 w 12183423"/>
              <a:gd name="connsiteY3" fmla="*/ 3124890 h 3124890"/>
              <a:gd name="connsiteX4" fmla="*/ 0 w 12183423"/>
              <a:gd name="connsiteY4" fmla="*/ 3107473 h 3124890"/>
              <a:gd name="connsiteX5" fmla="*/ 0 w 12183423"/>
              <a:gd name="connsiteY5" fmla="*/ 0 h 3124890"/>
              <a:gd name="connsiteX0" fmla="*/ 0 w 12218257"/>
              <a:gd name="connsiteY0" fmla="*/ 26127 h 3151017"/>
              <a:gd name="connsiteX1" fmla="*/ 6101230 w 12218257"/>
              <a:gd name="connsiteY1" fmla="*/ 2234069 h 3151017"/>
              <a:gd name="connsiteX2" fmla="*/ 12218257 w 12218257"/>
              <a:gd name="connsiteY2" fmla="*/ 0 h 3151017"/>
              <a:gd name="connsiteX3" fmla="*/ 12157298 w 12218257"/>
              <a:gd name="connsiteY3" fmla="*/ 3151017 h 3151017"/>
              <a:gd name="connsiteX4" fmla="*/ 0 w 12218257"/>
              <a:gd name="connsiteY4" fmla="*/ 3133600 h 3151017"/>
              <a:gd name="connsiteX5" fmla="*/ 0 w 12218257"/>
              <a:gd name="connsiteY5" fmla="*/ 26127 h 3151017"/>
              <a:gd name="connsiteX0" fmla="*/ 0 w 12218257"/>
              <a:gd name="connsiteY0" fmla="*/ 26127 h 3133600"/>
              <a:gd name="connsiteX1" fmla="*/ 6101230 w 12218257"/>
              <a:gd name="connsiteY1" fmla="*/ 2234069 h 3133600"/>
              <a:gd name="connsiteX2" fmla="*/ 12218257 w 12218257"/>
              <a:gd name="connsiteY2" fmla="*/ 0 h 3133600"/>
              <a:gd name="connsiteX3" fmla="*/ 12209549 w 12218257"/>
              <a:gd name="connsiteY3" fmla="*/ 3072640 h 3133600"/>
              <a:gd name="connsiteX4" fmla="*/ 0 w 12218257"/>
              <a:gd name="connsiteY4" fmla="*/ 3133600 h 3133600"/>
              <a:gd name="connsiteX5" fmla="*/ 0 w 12218257"/>
              <a:gd name="connsiteY5" fmla="*/ 26127 h 3133600"/>
              <a:gd name="connsiteX0" fmla="*/ 0 w 12218257"/>
              <a:gd name="connsiteY0" fmla="*/ 26127 h 3133600"/>
              <a:gd name="connsiteX1" fmla="*/ 6101230 w 12218257"/>
              <a:gd name="connsiteY1" fmla="*/ 2234069 h 3133600"/>
              <a:gd name="connsiteX2" fmla="*/ 12218257 w 12218257"/>
              <a:gd name="connsiteY2" fmla="*/ 0 h 3133600"/>
              <a:gd name="connsiteX3" fmla="*/ 12209549 w 12218257"/>
              <a:gd name="connsiteY3" fmla="*/ 3072640 h 3133600"/>
              <a:gd name="connsiteX4" fmla="*/ 0 w 12218257"/>
              <a:gd name="connsiteY4" fmla="*/ 3133600 h 3133600"/>
              <a:gd name="connsiteX5" fmla="*/ 0 w 12218257"/>
              <a:gd name="connsiteY5" fmla="*/ 26127 h 3133600"/>
              <a:gd name="connsiteX0" fmla="*/ 0 w 12218257"/>
              <a:gd name="connsiteY0" fmla="*/ 26127 h 3133600"/>
              <a:gd name="connsiteX1" fmla="*/ 6101230 w 12218257"/>
              <a:gd name="connsiteY1" fmla="*/ 2234069 h 3133600"/>
              <a:gd name="connsiteX2" fmla="*/ 12218257 w 12218257"/>
              <a:gd name="connsiteY2" fmla="*/ 0 h 3133600"/>
              <a:gd name="connsiteX3" fmla="*/ 12209549 w 12218257"/>
              <a:gd name="connsiteY3" fmla="*/ 3072640 h 3133600"/>
              <a:gd name="connsiteX4" fmla="*/ 0 w 12218257"/>
              <a:gd name="connsiteY4" fmla="*/ 3133600 h 3133600"/>
              <a:gd name="connsiteX5" fmla="*/ 0 w 12218257"/>
              <a:gd name="connsiteY5" fmla="*/ 26127 h 3133600"/>
              <a:gd name="connsiteX0" fmla="*/ 0 w 12218257"/>
              <a:gd name="connsiteY0" fmla="*/ 17419 h 3133600"/>
              <a:gd name="connsiteX1" fmla="*/ 6101230 w 12218257"/>
              <a:gd name="connsiteY1" fmla="*/ 2234069 h 3133600"/>
              <a:gd name="connsiteX2" fmla="*/ 12218257 w 12218257"/>
              <a:gd name="connsiteY2" fmla="*/ 0 h 3133600"/>
              <a:gd name="connsiteX3" fmla="*/ 12209549 w 12218257"/>
              <a:gd name="connsiteY3" fmla="*/ 3072640 h 3133600"/>
              <a:gd name="connsiteX4" fmla="*/ 0 w 12218257"/>
              <a:gd name="connsiteY4" fmla="*/ 3133600 h 3133600"/>
              <a:gd name="connsiteX5" fmla="*/ 0 w 12218257"/>
              <a:gd name="connsiteY5" fmla="*/ 17419 h 3133600"/>
              <a:gd name="connsiteX0" fmla="*/ 0 w 12218257"/>
              <a:gd name="connsiteY0" fmla="*/ 17419 h 3072640"/>
              <a:gd name="connsiteX1" fmla="*/ 6101230 w 12218257"/>
              <a:gd name="connsiteY1" fmla="*/ 2234069 h 3072640"/>
              <a:gd name="connsiteX2" fmla="*/ 12218257 w 12218257"/>
              <a:gd name="connsiteY2" fmla="*/ 0 h 3072640"/>
              <a:gd name="connsiteX3" fmla="*/ 12209549 w 12218257"/>
              <a:gd name="connsiteY3" fmla="*/ 3072640 h 3072640"/>
              <a:gd name="connsiteX4" fmla="*/ 252548 w 12218257"/>
              <a:gd name="connsiteY4" fmla="*/ 3072640 h 3072640"/>
              <a:gd name="connsiteX5" fmla="*/ 0 w 12218257"/>
              <a:gd name="connsiteY5" fmla="*/ 17419 h 3072640"/>
              <a:gd name="connsiteX0" fmla="*/ 0 w 12218257"/>
              <a:gd name="connsiteY0" fmla="*/ 17419 h 3072640"/>
              <a:gd name="connsiteX1" fmla="*/ 6101230 w 12218257"/>
              <a:gd name="connsiteY1" fmla="*/ 2234069 h 3072640"/>
              <a:gd name="connsiteX2" fmla="*/ 12218257 w 12218257"/>
              <a:gd name="connsiteY2" fmla="*/ 0 h 3072640"/>
              <a:gd name="connsiteX3" fmla="*/ 12209549 w 12218257"/>
              <a:gd name="connsiteY3" fmla="*/ 3072640 h 3072640"/>
              <a:gd name="connsiteX4" fmla="*/ 0 w 12218257"/>
              <a:gd name="connsiteY4" fmla="*/ 3072640 h 3072640"/>
              <a:gd name="connsiteX5" fmla="*/ 0 w 12218257"/>
              <a:gd name="connsiteY5" fmla="*/ 17419 h 3072640"/>
              <a:gd name="connsiteX0" fmla="*/ 0 w 12218257"/>
              <a:gd name="connsiteY0" fmla="*/ 17419 h 3072640"/>
              <a:gd name="connsiteX1" fmla="*/ 6101230 w 12218257"/>
              <a:gd name="connsiteY1" fmla="*/ 2234069 h 3072640"/>
              <a:gd name="connsiteX2" fmla="*/ 12218257 w 12218257"/>
              <a:gd name="connsiteY2" fmla="*/ 0 h 3072640"/>
              <a:gd name="connsiteX3" fmla="*/ 12209549 w 12218257"/>
              <a:gd name="connsiteY3" fmla="*/ 3072640 h 3072640"/>
              <a:gd name="connsiteX4" fmla="*/ 0 w 12218257"/>
              <a:gd name="connsiteY4" fmla="*/ 3037805 h 3072640"/>
              <a:gd name="connsiteX5" fmla="*/ 0 w 12218257"/>
              <a:gd name="connsiteY5" fmla="*/ 17419 h 3072640"/>
              <a:gd name="connsiteX0" fmla="*/ 0 w 12218257"/>
              <a:gd name="connsiteY0" fmla="*/ 17419 h 3072640"/>
              <a:gd name="connsiteX1" fmla="*/ 6101230 w 12218257"/>
              <a:gd name="connsiteY1" fmla="*/ 2234069 h 3072640"/>
              <a:gd name="connsiteX2" fmla="*/ 12218257 w 12218257"/>
              <a:gd name="connsiteY2" fmla="*/ 0 h 3072640"/>
              <a:gd name="connsiteX3" fmla="*/ 12200840 w 12218257"/>
              <a:gd name="connsiteY3" fmla="*/ 3072640 h 3072640"/>
              <a:gd name="connsiteX4" fmla="*/ 0 w 12218257"/>
              <a:gd name="connsiteY4" fmla="*/ 3037805 h 3072640"/>
              <a:gd name="connsiteX5" fmla="*/ 0 w 12218257"/>
              <a:gd name="connsiteY5" fmla="*/ 17419 h 3072640"/>
              <a:gd name="connsiteX0" fmla="*/ 0 w 12218257"/>
              <a:gd name="connsiteY0" fmla="*/ 17419 h 3037805"/>
              <a:gd name="connsiteX1" fmla="*/ 6101230 w 12218257"/>
              <a:gd name="connsiteY1" fmla="*/ 2234069 h 3037805"/>
              <a:gd name="connsiteX2" fmla="*/ 12218257 w 12218257"/>
              <a:gd name="connsiteY2" fmla="*/ 0 h 3037805"/>
              <a:gd name="connsiteX3" fmla="*/ 12192131 w 12218257"/>
              <a:gd name="connsiteY3" fmla="*/ 3029097 h 3037805"/>
              <a:gd name="connsiteX4" fmla="*/ 0 w 12218257"/>
              <a:gd name="connsiteY4" fmla="*/ 3037805 h 3037805"/>
              <a:gd name="connsiteX5" fmla="*/ 0 w 12218257"/>
              <a:gd name="connsiteY5" fmla="*/ 17419 h 3037805"/>
              <a:gd name="connsiteX0" fmla="*/ 0 w 12218257"/>
              <a:gd name="connsiteY0" fmla="*/ 17419 h 3037805"/>
              <a:gd name="connsiteX1" fmla="*/ 6101230 w 12218257"/>
              <a:gd name="connsiteY1" fmla="*/ 2234069 h 3037805"/>
              <a:gd name="connsiteX2" fmla="*/ 12218257 w 12218257"/>
              <a:gd name="connsiteY2" fmla="*/ 0 h 3037805"/>
              <a:gd name="connsiteX3" fmla="*/ 12166006 w 12218257"/>
              <a:gd name="connsiteY3" fmla="*/ 3029097 h 3037805"/>
              <a:gd name="connsiteX4" fmla="*/ 0 w 12218257"/>
              <a:gd name="connsiteY4" fmla="*/ 3037805 h 3037805"/>
              <a:gd name="connsiteX5" fmla="*/ 0 w 12218257"/>
              <a:gd name="connsiteY5" fmla="*/ 17419 h 3037805"/>
              <a:gd name="connsiteX0" fmla="*/ 0 w 12219095"/>
              <a:gd name="connsiteY0" fmla="*/ 17419 h 3037805"/>
              <a:gd name="connsiteX1" fmla="*/ 6101230 w 12219095"/>
              <a:gd name="connsiteY1" fmla="*/ 2234069 h 3037805"/>
              <a:gd name="connsiteX2" fmla="*/ 12218257 w 12219095"/>
              <a:gd name="connsiteY2" fmla="*/ 0 h 3037805"/>
              <a:gd name="connsiteX3" fmla="*/ 12218257 w 12219095"/>
              <a:gd name="connsiteY3" fmla="*/ 3037805 h 3037805"/>
              <a:gd name="connsiteX4" fmla="*/ 0 w 12219095"/>
              <a:gd name="connsiteY4" fmla="*/ 3037805 h 3037805"/>
              <a:gd name="connsiteX5" fmla="*/ 0 w 12219095"/>
              <a:gd name="connsiteY5" fmla="*/ 17419 h 3037805"/>
              <a:gd name="connsiteX0" fmla="*/ 0 w 12219095"/>
              <a:gd name="connsiteY0" fmla="*/ 17419 h 3037805"/>
              <a:gd name="connsiteX1" fmla="*/ 6092521 w 12219095"/>
              <a:gd name="connsiteY1" fmla="*/ 2347280 h 3037805"/>
              <a:gd name="connsiteX2" fmla="*/ 12218257 w 12219095"/>
              <a:gd name="connsiteY2" fmla="*/ 0 h 3037805"/>
              <a:gd name="connsiteX3" fmla="*/ 12218257 w 12219095"/>
              <a:gd name="connsiteY3" fmla="*/ 3037805 h 3037805"/>
              <a:gd name="connsiteX4" fmla="*/ 0 w 12219095"/>
              <a:gd name="connsiteY4" fmla="*/ 3037805 h 3037805"/>
              <a:gd name="connsiteX5" fmla="*/ 0 w 12219095"/>
              <a:gd name="connsiteY5" fmla="*/ 17419 h 3037805"/>
              <a:gd name="connsiteX0" fmla="*/ 0 w 12219095"/>
              <a:gd name="connsiteY0" fmla="*/ 17419 h 3037805"/>
              <a:gd name="connsiteX1" fmla="*/ 6109938 w 12219095"/>
              <a:gd name="connsiteY1" fmla="*/ 2234068 h 3037805"/>
              <a:gd name="connsiteX2" fmla="*/ 12218257 w 12219095"/>
              <a:gd name="connsiteY2" fmla="*/ 0 h 3037805"/>
              <a:gd name="connsiteX3" fmla="*/ 12218257 w 12219095"/>
              <a:gd name="connsiteY3" fmla="*/ 3037805 h 3037805"/>
              <a:gd name="connsiteX4" fmla="*/ 0 w 12219095"/>
              <a:gd name="connsiteY4" fmla="*/ 3037805 h 3037805"/>
              <a:gd name="connsiteX5" fmla="*/ 0 w 12219095"/>
              <a:gd name="connsiteY5" fmla="*/ 17419 h 3037805"/>
              <a:gd name="connsiteX0" fmla="*/ 0 w 12219095"/>
              <a:gd name="connsiteY0" fmla="*/ 0 h 3055221"/>
              <a:gd name="connsiteX1" fmla="*/ 6109938 w 12219095"/>
              <a:gd name="connsiteY1" fmla="*/ 2251484 h 3055221"/>
              <a:gd name="connsiteX2" fmla="*/ 12218257 w 12219095"/>
              <a:gd name="connsiteY2" fmla="*/ 17416 h 3055221"/>
              <a:gd name="connsiteX3" fmla="*/ 12218257 w 12219095"/>
              <a:gd name="connsiteY3" fmla="*/ 3055221 h 3055221"/>
              <a:gd name="connsiteX4" fmla="*/ 0 w 12219095"/>
              <a:gd name="connsiteY4" fmla="*/ 3055221 h 3055221"/>
              <a:gd name="connsiteX5" fmla="*/ 0 w 12219095"/>
              <a:gd name="connsiteY5" fmla="*/ 0 h 305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9095" h="3055221">
                <a:moveTo>
                  <a:pt x="0" y="0"/>
                </a:moveTo>
                <a:lnTo>
                  <a:pt x="6109938" y="2251484"/>
                </a:lnTo>
                <a:lnTo>
                  <a:pt x="12218257" y="17416"/>
                </a:lnTo>
                <a:cubicBezTo>
                  <a:pt x="12215354" y="1041629"/>
                  <a:pt x="12221160" y="2031008"/>
                  <a:pt x="12218257" y="3055221"/>
                </a:cubicBezTo>
                <a:lnTo>
                  <a:pt x="0" y="305522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Placeholder 8">
            <a:extLst>
              <a:ext uri="{FF2B5EF4-FFF2-40B4-BE49-F238E27FC236}">
                <a16:creationId xmlns:a16="http://schemas.microsoft.com/office/drawing/2014/main" id="{58A0AA4D-8897-52DA-24A3-9C862D927520}"/>
              </a:ext>
            </a:extLst>
          </p:cNvPr>
          <p:cNvSpPr>
            <a:spLocks noGrp="1"/>
          </p:cNvSpPr>
          <p:nvPr>
            <p:ph type="title" hasCustomPrompt="1"/>
          </p:nvPr>
        </p:nvSpPr>
        <p:spPr>
          <a:xfrm>
            <a:off x="2892536" y="3677896"/>
            <a:ext cx="6429153" cy="779605"/>
          </a:xfrm>
          <a:prstGeom prst="rect">
            <a:avLst/>
          </a:prstGeom>
        </p:spPr>
        <p:txBody>
          <a:bodyPr vert="horz" lIns="91440" tIns="45720" rIns="91440" bIns="45720" rtlCol="0" anchor="ctr">
            <a:noAutofit/>
          </a:bodyPr>
          <a:lstStyle>
            <a:lvl1pPr algn="ctr">
              <a:defRPr sz="2000">
                <a:solidFill>
                  <a:schemeClr val="bg2"/>
                </a:solidFill>
              </a:defRPr>
            </a:lvl1pPr>
          </a:lstStyle>
          <a:p>
            <a:r>
              <a:rPr lang="en-US" dirty="0" err="1"/>
              <a:t>Esityksen</a:t>
            </a:r>
            <a:r>
              <a:rPr lang="en-US" dirty="0"/>
              <a:t> </a:t>
            </a:r>
            <a:r>
              <a:rPr lang="en-US" dirty="0" err="1"/>
              <a:t>alaotsikko</a:t>
            </a:r>
            <a:endParaRPr lang="en-GB" dirty="0"/>
          </a:p>
        </p:txBody>
      </p:sp>
      <p:sp>
        <p:nvSpPr>
          <p:cNvPr id="4" name="Text Placeholder 7">
            <a:extLst>
              <a:ext uri="{FF2B5EF4-FFF2-40B4-BE49-F238E27FC236}">
                <a16:creationId xmlns:a16="http://schemas.microsoft.com/office/drawing/2014/main" id="{7B0079AA-78A1-8B35-9A8D-9CF6491850EE}"/>
              </a:ext>
            </a:extLst>
          </p:cNvPr>
          <p:cNvSpPr>
            <a:spLocks noGrp="1"/>
          </p:cNvSpPr>
          <p:nvPr>
            <p:ph type="body" sz="quarter" idx="13" hasCustomPrompt="1"/>
          </p:nvPr>
        </p:nvSpPr>
        <p:spPr>
          <a:xfrm>
            <a:off x="1568558" y="2799907"/>
            <a:ext cx="9080500" cy="849637"/>
          </a:xfrm>
        </p:spPr>
        <p:txBody>
          <a:bodyPr/>
          <a:lstStyle>
            <a:lvl1pPr algn="ctr">
              <a:defRPr sz="4800" b="1">
                <a:solidFill>
                  <a:schemeClr val="bg1"/>
                </a:solidFill>
                <a:latin typeface="Verdana" panose="020B0604030504040204" pitchFamily="34" charset="0"/>
                <a:ea typeface="Verdana" panose="020B0604030504040204" pitchFamily="34" charset="0"/>
              </a:defRPr>
            </a:lvl1pPr>
          </a:lstStyle>
          <a:p>
            <a:pPr lvl="0"/>
            <a:r>
              <a:rPr lang="en-GB" dirty="0"/>
              <a:t>ESITYKSEN OTSIKKO</a:t>
            </a:r>
          </a:p>
        </p:txBody>
      </p:sp>
    </p:spTree>
    <p:extLst>
      <p:ext uri="{BB962C8B-B14F-4D97-AF65-F5344CB8AC3E}">
        <p14:creationId xmlns:p14="http://schemas.microsoft.com/office/powerpoint/2010/main" val="2023659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ipalsta 3">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3EC912-6C67-6553-FD88-60B5870D9395}"/>
              </a:ext>
            </a:extLst>
          </p:cNvPr>
          <p:cNvSpPr>
            <a:spLocks noGrp="1"/>
          </p:cNvSpPr>
          <p:nvPr>
            <p:ph type="body" sz="quarter" idx="12" hasCustomPrompt="1"/>
          </p:nvPr>
        </p:nvSpPr>
        <p:spPr>
          <a:xfrm>
            <a:off x="708017" y="1723578"/>
            <a:ext cx="3431592" cy="216904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45" name="Text Placeholder 7">
            <a:extLst>
              <a:ext uri="{FF2B5EF4-FFF2-40B4-BE49-F238E27FC236}">
                <a16:creationId xmlns:a16="http://schemas.microsoft.com/office/drawing/2014/main" id="{AFAA911E-6311-8EBD-4C5E-B0DE67F89F69}"/>
              </a:ext>
            </a:extLst>
          </p:cNvPr>
          <p:cNvSpPr>
            <a:spLocks noGrp="1"/>
          </p:cNvSpPr>
          <p:nvPr>
            <p:ph type="body" sz="quarter" idx="16" hasCustomPrompt="1"/>
          </p:nvPr>
        </p:nvSpPr>
        <p:spPr>
          <a:xfrm>
            <a:off x="4351437" y="1723578"/>
            <a:ext cx="3431592" cy="216904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49" name="Text Placeholder 7">
            <a:extLst>
              <a:ext uri="{FF2B5EF4-FFF2-40B4-BE49-F238E27FC236}">
                <a16:creationId xmlns:a16="http://schemas.microsoft.com/office/drawing/2014/main" id="{49931BC6-B961-A1D7-69CF-23875155C6FE}"/>
              </a:ext>
            </a:extLst>
          </p:cNvPr>
          <p:cNvSpPr>
            <a:spLocks noGrp="1"/>
          </p:cNvSpPr>
          <p:nvPr>
            <p:ph type="body" sz="quarter" idx="20" hasCustomPrompt="1"/>
          </p:nvPr>
        </p:nvSpPr>
        <p:spPr>
          <a:xfrm>
            <a:off x="7994863" y="1723578"/>
            <a:ext cx="3361112" cy="216904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52" name="Date Placeholder 3">
            <a:extLst>
              <a:ext uri="{FF2B5EF4-FFF2-40B4-BE49-F238E27FC236}">
                <a16:creationId xmlns:a16="http://schemas.microsoft.com/office/drawing/2014/main" id="{7F0E6527-6A01-61B4-8FB9-8B21435BAE0B}"/>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55" name="Title Placeholder 8">
            <a:extLst>
              <a:ext uri="{FF2B5EF4-FFF2-40B4-BE49-F238E27FC236}">
                <a16:creationId xmlns:a16="http://schemas.microsoft.com/office/drawing/2014/main" id="{BE43C603-7774-D043-44EE-6FAEF5E7AD38}"/>
              </a:ext>
            </a:extLst>
          </p:cNvPr>
          <p:cNvSpPr>
            <a:spLocks noGrp="1"/>
          </p:cNvSpPr>
          <p:nvPr>
            <p:ph type="title" hasCustomPrompt="1"/>
          </p:nvPr>
        </p:nvSpPr>
        <p:spPr>
          <a:xfrm>
            <a:off x="674781" y="387292"/>
            <a:ext cx="10681193" cy="1260039"/>
          </a:xfrm>
          <a:prstGeom prst="rect">
            <a:avLst/>
          </a:prstGeom>
        </p:spPr>
        <p:txBody>
          <a:bodyPr vert="horz" lIns="91440" tIns="45720" rIns="91440" bIns="45720" rtlCol="0" anchor="ctr">
            <a:noAutofit/>
          </a:bodyPr>
          <a:lstStyle>
            <a:lvl1pPr>
              <a:defRPr sz="3600"/>
            </a:lvl1pPr>
          </a:lstStyle>
          <a:p>
            <a:r>
              <a:rPr lang="en-US" dirty="0"/>
              <a:t>KIRJOITA OTSIKKO</a:t>
            </a:r>
            <a:endParaRPr lang="en-GB" dirty="0"/>
          </a:p>
        </p:txBody>
      </p:sp>
      <p:sp>
        <p:nvSpPr>
          <p:cNvPr id="57" name="Slide Number Placeholder 5">
            <a:extLst>
              <a:ext uri="{FF2B5EF4-FFF2-40B4-BE49-F238E27FC236}">
                <a16:creationId xmlns:a16="http://schemas.microsoft.com/office/drawing/2014/main" id="{60362300-B598-063D-87CD-DDA6146BBBAE}"/>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Tree>
    <p:extLst>
      <p:ext uri="{BB962C8B-B14F-4D97-AF65-F5344CB8AC3E}">
        <p14:creationId xmlns:p14="http://schemas.microsoft.com/office/powerpoint/2010/main" val="309887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i ja kuva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A3706AB-051C-1754-9915-AA078EF50045}"/>
              </a:ext>
            </a:extLst>
          </p:cNvPr>
          <p:cNvSpPr>
            <a:spLocks noGrp="1"/>
          </p:cNvSpPr>
          <p:nvPr>
            <p:ph type="pic" sz="quarter" idx="13" hasCustomPrompt="1"/>
          </p:nvPr>
        </p:nvSpPr>
        <p:spPr>
          <a:xfrm>
            <a:off x="6096000" y="0"/>
            <a:ext cx="6096000" cy="6858000"/>
          </a:xfrm>
          <a:prstGeom prst="rect">
            <a:avLst/>
          </a:prstGeom>
          <a:solidFill>
            <a:schemeClr val="accent4"/>
          </a:solidFill>
        </p:spPr>
        <p:txBody>
          <a:bodyPr anchor="ctr"/>
          <a:lstStyle>
            <a:lvl1pPr algn="ctr">
              <a:defRPr>
                <a:solidFill>
                  <a:schemeClr val="tx2"/>
                </a:solidFill>
              </a:defRPr>
            </a:lvl1pPr>
          </a:lstStyle>
          <a:p>
            <a:r>
              <a:rPr lang="en-GB" dirty="0"/>
              <a:t>Kuva</a:t>
            </a:r>
          </a:p>
        </p:txBody>
      </p:sp>
      <p:sp>
        <p:nvSpPr>
          <p:cNvPr id="5" name="Title Placeholder 8">
            <a:extLst>
              <a:ext uri="{FF2B5EF4-FFF2-40B4-BE49-F238E27FC236}">
                <a16:creationId xmlns:a16="http://schemas.microsoft.com/office/drawing/2014/main" id="{B8B88EE9-3EB1-6874-6A49-1C9E47DD900B}"/>
              </a:ext>
            </a:extLst>
          </p:cNvPr>
          <p:cNvSpPr>
            <a:spLocks noGrp="1"/>
          </p:cNvSpPr>
          <p:nvPr>
            <p:ph type="title" hasCustomPrompt="1"/>
          </p:nvPr>
        </p:nvSpPr>
        <p:spPr>
          <a:xfrm>
            <a:off x="688958" y="422732"/>
            <a:ext cx="4649395"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9" name="Text Placeholder 7">
            <a:extLst>
              <a:ext uri="{FF2B5EF4-FFF2-40B4-BE49-F238E27FC236}">
                <a16:creationId xmlns:a16="http://schemas.microsoft.com/office/drawing/2014/main" id="{B325DD04-401D-B220-0F0A-C415AA39064B}"/>
              </a:ext>
            </a:extLst>
          </p:cNvPr>
          <p:cNvSpPr>
            <a:spLocks noGrp="1"/>
          </p:cNvSpPr>
          <p:nvPr>
            <p:ph type="body" sz="quarter" idx="12" hasCustomPrompt="1"/>
          </p:nvPr>
        </p:nvSpPr>
        <p:spPr>
          <a:xfrm>
            <a:off x="708016" y="1761942"/>
            <a:ext cx="4649395" cy="216904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12" name="Date Placeholder 3">
            <a:extLst>
              <a:ext uri="{FF2B5EF4-FFF2-40B4-BE49-F238E27FC236}">
                <a16:creationId xmlns:a16="http://schemas.microsoft.com/office/drawing/2014/main" id="{2C251AB1-DD62-4817-8E0C-9217CC8A0386}"/>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16" name="Slide Number Placeholder 5">
            <a:extLst>
              <a:ext uri="{FF2B5EF4-FFF2-40B4-BE49-F238E27FC236}">
                <a16:creationId xmlns:a16="http://schemas.microsoft.com/office/drawing/2014/main" id="{A2E947F2-7CCD-9F3E-6762-C2F3A4B6A706}"/>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Tree>
    <p:extLst>
      <p:ext uri="{BB962C8B-B14F-4D97-AF65-F5344CB8AC3E}">
        <p14:creationId xmlns:p14="http://schemas.microsoft.com/office/powerpoint/2010/main" val="1132842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i ja kuva 2">
    <p:spTree>
      <p:nvGrpSpPr>
        <p:cNvPr id="1" name=""/>
        <p:cNvGrpSpPr/>
        <p:nvPr/>
      </p:nvGrpSpPr>
      <p:grpSpPr>
        <a:xfrm>
          <a:off x="0" y="0"/>
          <a:ext cx="0" cy="0"/>
          <a:chOff x="0" y="0"/>
          <a:chExt cx="0" cy="0"/>
        </a:xfrm>
      </p:grpSpPr>
      <p:pic>
        <p:nvPicPr>
          <p:cNvPr id="3" name="Picture 2" descr="A picture containing text, outdoor&#10;&#10;Description automatically generated">
            <a:extLst>
              <a:ext uri="{FF2B5EF4-FFF2-40B4-BE49-F238E27FC236}">
                <a16:creationId xmlns:a16="http://schemas.microsoft.com/office/drawing/2014/main" id="{62324755-3594-C02F-D748-9CC0E3BC4E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1740"/>
            <a:ext cx="6096000" cy="6856260"/>
          </a:xfrm>
          <a:prstGeom prst="rect">
            <a:avLst/>
          </a:prstGeom>
        </p:spPr>
      </p:pic>
      <p:sp>
        <p:nvSpPr>
          <p:cNvPr id="5" name="Title Placeholder 8">
            <a:extLst>
              <a:ext uri="{FF2B5EF4-FFF2-40B4-BE49-F238E27FC236}">
                <a16:creationId xmlns:a16="http://schemas.microsoft.com/office/drawing/2014/main" id="{B8B88EE9-3EB1-6874-6A49-1C9E47DD900B}"/>
              </a:ext>
            </a:extLst>
          </p:cNvPr>
          <p:cNvSpPr>
            <a:spLocks noGrp="1"/>
          </p:cNvSpPr>
          <p:nvPr>
            <p:ph type="title" hasCustomPrompt="1"/>
          </p:nvPr>
        </p:nvSpPr>
        <p:spPr>
          <a:xfrm>
            <a:off x="688958" y="422732"/>
            <a:ext cx="4649395"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9" name="Text Placeholder 7">
            <a:extLst>
              <a:ext uri="{FF2B5EF4-FFF2-40B4-BE49-F238E27FC236}">
                <a16:creationId xmlns:a16="http://schemas.microsoft.com/office/drawing/2014/main" id="{B325DD04-401D-B220-0F0A-C415AA39064B}"/>
              </a:ext>
            </a:extLst>
          </p:cNvPr>
          <p:cNvSpPr>
            <a:spLocks noGrp="1"/>
          </p:cNvSpPr>
          <p:nvPr>
            <p:ph type="body" sz="quarter" idx="12" hasCustomPrompt="1"/>
          </p:nvPr>
        </p:nvSpPr>
        <p:spPr>
          <a:xfrm>
            <a:off x="708016" y="1761942"/>
            <a:ext cx="4649395" cy="216904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12" name="Date Placeholder 3">
            <a:extLst>
              <a:ext uri="{FF2B5EF4-FFF2-40B4-BE49-F238E27FC236}">
                <a16:creationId xmlns:a16="http://schemas.microsoft.com/office/drawing/2014/main" id="{2C251AB1-DD62-4817-8E0C-9217CC8A0386}"/>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16" name="Slide Number Placeholder 5">
            <a:extLst>
              <a:ext uri="{FF2B5EF4-FFF2-40B4-BE49-F238E27FC236}">
                <a16:creationId xmlns:a16="http://schemas.microsoft.com/office/drawing/2014/main" id="{A2E947F2-7CCD-9F3E-6762-C2F3A4B6A706}"/>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Tree>
    <p:extLst>
      <p:ext uri="{BB962C8B-B14F-4D97-AF65-F5344CB8AC3E}">
        <p14:creationId xmlns:p14="http://schemas.microsoft.com/office/powerpoint/2010/main" val="268389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i ja kuva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36EBA0-FDEE-54B8-19BE-45B6203839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5"/>
          <a:stretch/>
        </p:blipFill>
        <p:spPr>
          <a:xfrm>
            <a:off x="6096000" y="-5115"/>
            <a:ext cx="6095999" cy="6863115"/>
          </a:xfrm>
          <a:prstGeom prst="rect">
            <a:avLst/>
          </a:prstGeom>
        </p:spPr>
      </p:pic>
      <p:sp>
        <p:nvSpPr>
          <p:cNvPr id="5" name="Title Placeholder 8">
            <a:extLst>
              <a:ext uri="{FF2B5EF4-FFF2-40B4-BE49-F238E27FC236}">
                <a16:creationId xmlns:a16="http://schemas.microsoft.com/office/drawing/2014/main" id="{B8B88EE9-3EB1-6874-6A49-1C9E47DD900B}"/>
              </a:ext>
            </a:extLst>
          </p:cNvPr>
          <p:cNvSpPr>
            <a:spLocks noGrp="1"/>
          </p:cNvSpPr>
          <p:nvPr>
            <p:ph type="title" hasCustomPrompt="1"/>
          </p:nvPr>
        </p:nvSpPr>
        <p:spPr>
          <a:xfrm>
            <a:off x="688958" y="422732"/>
            <a:ext cx="4649395"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9" name="Text Placeholder 7">
            <a:extLst>
              <a:ext uri="{FF2B5EF4-FFF2-40B4-BE49-F238E27FC236}">
                <a16:creationId xmlns:a16="http://schemas.microsoft.com/office/drawing/2014/main" id="{B325DD04-401D-B220-0F0A-C415AA39064B}"/>
              </a:ext>
            </a:extLst>
          </p:cNvPr>
          <p:cNvSpPr>
            <a:spLocks noGrp="1"/>
          </p:cNvSpPr>
          <p:nvPr>
            <p:ph type="body" sz="quarter" idx="12" hasCustomPrompt="1"/>
          </p:nvPr>
        </p:nvSpPr>
        <p:spPr>
          <a:xfrm>
            <a:off x="708016" y="1761942"/>
            <a:ext cx="4649395" cy="216904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12" name="Date Placeholder 3">
            <a:extLst>
              <a:ext uri="{FF2B5EF4-FFF2-40B4-BE49-F238E27FC236}">
                <a16:creationId xmlns:a16="http://schemas.microsoft.com/office/drawing/2014/main" id="{2C251AB1-DD62-4817-8E0C-9217CC8A0386}"/>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16" name="Slide Number Placeholder 5">
            <a:extLst>
              <a:ext uri="{FF2B5EF4-FFF2-40B4-BE49-F238E27FC236}">
                <a16:creationId xmlns:a16="http://schemas.microsoft.com/office/drawing/2014/main" id="{A2E947F2-7CCD-9F3E-6762-C2F3A4B6A706}"/>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Tree>
    <p:extLst>
      <p:ext uri="{BB962C8B-B14F-4D97-AF65-F5344CB8AC3E}">
        <p14:creationId xmlns:p14="http://schemas.microsoft.com/office/powerpoint/2010/main" val="2413003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 ja teksti 1">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2834114D-4E0F-9D33-5B9F-D330AA539EA8}"/>
              </a:ext>
            </a:extLst>
          </p:cNvPr>
          <p:cNvSpPr>
            <a:spLocks noGrp="1"/>
          </p:cNvSpPr>
          <p:nvPr>
            <p:ph type="pic" sz="quarter" idx="13" hasCustomPrompt="1"/>
          </p:nvPr>
        </p:nvSpPr>
        <p:spPr>
          <a:xfrm>
            <a:off x="0" y="0"/>
            <a:ext cx="6096000" cy="6858000"/>
          </a:xfrm>
          <a:prstGeom prst="rect">
            <a:avLst/>
          </a:prstGeom>
          <a:solidFill>
            <a:schemeClr val="accent4"/>
          </a:solidFill>
        </p:spPr>
        <p:txBody>
          <a:bodyPr anchor="ctr"/>
          <a:lstStyle>
            <a:lvl1pPr algn="ctr">
              <a:defRPr>
                <a:solidFill>
                  <a:schemeClr val="tx2"/>
                </a:solidFill>
              </a:defRPr>
            </a:lvl1pPr>
          </a:lstStyle>
          <a:p>
            <a:r>
              <a:rPr lang="en-GB" dirty="0"/>
              <a:t>Kuva</a:t>
            </a:r>
          </a:p>
        </p:txBody>
      </p:sp>
      <p:sp>
        <p:nvSpPr>
          <p:cNvPr id="9" name="Title Placeholder 8">
            <a:extLst>
              <a:ext uri="{FF2B5EF4-FFF2-40B4-BE49-F238E27FC236}">
                <a16:creationId xmlns:a16="http://schemas.microsoft.com/office/drawing/2014/main" id="{E11234F2-C5CE-E975-4FC5-E853AC536B19}"/>
              </a:ext>
            </a:extLst>
          </p:cNvPr>
          <p:cNvSpPr>
            <a:spLocks noGrp="1"/>
          </p:cNvSpPr>
          <p:nvPr>
            <p:ph type="title" hasCustomPrompt="1"/>
          </p:nvPr>
        </p:nvSpPr>
        <p:spPr>
          <a:xfrm>
            <a:off x="6738180" y="422732"/>
            <a:ext cx="4650932"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11" name="Date Placeholder 3">
            <a:extLst>
              <a:ext uri="{FF2B5EF4-FFF2-40B4-BE49-F238E27FC236}">
                <a16:creationId xmlns:a16="http://schemas.microsoft.com/office/drawing/2014/main" id="{5B9624B9-5CDA-5578-ECD3-9D95F4702EFA}"/>
              </a:ext>
            </a:extLst>
          </p:cNvPr>
          <p:cNvSpPr txBox="1">
            <a:spLocks/>
          </p:cNvSpPr>
          <p:nvPr userDrawn="1"/>
        </p:nvSpPr>
        <p:spPr>
          <a:xfrm>
            <a:off x="7515266" y="6231342"/>
            <a:ext cx="2480628"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pic>
        <p:nvPicPr>
          <p:cNvPr id="12" name="Picture 11" descr="A picture containing text, balloon, aircraft&#10;&#10;Description automatically generated">
            <a:extLst>
              <a:ext uri="{FF2B5EF4-FFF2-40B4-BE49-F238E27FC236}">
                <a16:creationId xmlns:a16="http://schemas.microsoft.com/office/drawing/2014/main" id="{61AE0829-8E57-C9CE-3291-B4097CB633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37121" y="6026329"/>
            <a:ext cx="704244" cy="704244"/>
          </a:xfrm>
          <a:prstGeom prst="rect">
            <a:avLst/>
          </a:prstGeom>
        </p:spPr>
      </p:pic>
      <p:sp>
        <p:nvSpPr>
          <p:cNvPr id="5" name="Text Placeholder 7">
            <a:extLst>
              <a:ext uri="{FF2B5EF4-FFF2-40B4-BE49-F238E27FC236}">
                <a16:creationId xmlns:a16="http://schemas.microsoft.com/office/drawing/2014/main" id="{FC8A8C81-52F5-6B0A-4B17-53379D8A6882}"/>
              </a:ext>
            </a:extLst>
          </p:cNvPr>
          <p:cNvSpPr>
            <a:spLocks noGrp="1"/>
          </p:cNvSpPr>
          <p:nvPr>
            <p:ph type="body" sz="quarter" idx="12" hasCustomPrompt="1"/>
          </p:nvPr>
        </p:nvSpPr>
        <p:spPr>
          <a:xfrm>
            <a:off x="6751299" y="1756952"/>
            <a:ext cx="4637068" cy="216904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17" name="Slide Number Placeholder 5">
            <a:extLst>
              <a:ext uri="{FF2B5EF4-FFF2-40B4-BE49-F238E27FC236}">
                <a16:creationId xmlns:a16="http://schemas.microsoft.com/office/drawing/2014/main" id="{999C346E-B6AF-2E6B-F698-90FAC1BB7BD7}"/>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Tree>
    <p:extLst>
      <p:ext uri="{BB962C8B-B14F-4D97-AF65-F5344CB8AC3E}">
        <p14:creationId xmlns:p14="http://schemas.microsoft.com/office/powerpoint/2010/main" val="3047622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a ja teksti 2">
    <p:spTree>
      <p:nvGrpSpPr>
        <p:cNvPr id="1" name=""/>
        <p:cNvGrpSpPr/>
        <p:nvPr/>
      </p:nvGrpSpPr>
      <p:grpSpPr>
        <a:xfrm>
          <a:off x="0" y="0"/>
          <a:ext cx="0" cy="0"/>
          <a:chOff x="0" y="0"/>
          <a:chExt cx="0" cy="0"/>
        </a:xfrm>
      </p:grpSpPr>
      <p:pic>
        <p:nvPicPr>
          <p:cNvPr id="3" name="Picture 2" descr="A picture containing text, crowd&#10;&#10;Description automatically generated">
            <a:extLst>
              <a:ext uri="{FF2B5EF4-FFF2-40B4-BE49-F238E27FC236}">
                <a16:creationId xmlns:a16="http://schemas.microsoft.com/office/drawing/2014/main" id="{78B84AE6-D125-C2E0-3A9F-B300CB330F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221"/>
            <a:ext cx="6096000" cy="6863221"/>
          </a:xfrm>
          <a:prstGeom prst="rect">
            <a:avLst/>
          </a:prstGeom>
        </p:spPr>
      </p:pic>
      <p:sp>
        <p:nvSpPr>
          <p:cNvPr id="9" name="Title Placeholder 8">
            <a:extLst>
              <a:ext uri="{FF2B5EF4-FFF2-40B4-BE49-F238E27FC236}">
                <a16:creationId xmlns:a16="http://schemas.microsoft.com/office/drawing/2014/main" id="{E11234F2-C5CE-E975-4FC5-E853AC536B19}"/>
              </a:ext>
            </a:extLst>
          </p:cNvPr>
          <p:cNvSpPr>
            <a:spLocks noGrp="1"/>
          </p:cNvSpPr>
          <p:nvPr>
            <p:ph type="title" hasCustomPrompt="1"/>
          </p:nvPr>
        </p:nvSpPr>
        <p:spPr>
          <a:xfrm>
            <a:off x="6738180" y="422732"/>
            <a:ext cx="4650932"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11" name="Date Placeholder 3">
            <a:extLst>
              <a:ext uri="{FF2B5EF4-FFF2-40B4-BE49-F238E27FC236}">
                <a16:creationId xmlns:a16="http://schemas.microsoft.com/office/drawing/2014/main" id="{5B9624B9-5CDA-5578-ECD3-9D95F4702EFA}"/>
              </a:ext>
            </a:extLst>
          </p:cNvPr>
          <p:cNvSpPr txBox="1">
            <a:spLocks/>
          </p:cNvSpPr>
          <p:nvPr userDrawn="1"/>
        </p:nvSpPr>
        <p:spPr>
          <a:xfrm>
            <a:off x="7515266" y="6231342"/>
            <a:ext cx="2480628"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pic>
        <p:nvPicPr>
          <p:cNvPr id="12" name="Picture 11" descr="A picture containing text, balloon, aircraft&#10;&#10;Description automatically generated">
            <a:extLst>
              <a:ext uri="{FF2B5EF4-FFF2-40B4-BE49-F238E27FC236}">
                <a16:creationId xmlns:a16="http://schemas.microsoft.com/office/drawing/2014/main" id="{61AE0829-8E57-C9CE-3291-B4097CB633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37121" y="6026329"/>
            <a:ext cx="704244" cy="704244"/>
          </a:xfrm>
          <a:prstGeom prst="rect">
            <a:avLst/>
          </a:prstGeom>
        </p:spPr>
      </p:pic>
      <p:sp>
        <p:nvSpPr>
          <p:cNvPr id="5" name="Text Placeholder 7">
            <a:extLst>
              <a:ext uri="{FF2B5EF4-FFF2-40B4-BE49-F238E27FC236}">
                <a16:creationId xmlns:a16="http://schemas.microsoft.com/office/drawing/2014/main" id="{FC8A8C81-52F5-6B0A-4B17-53379D8A6882}"/>
              </a:ext>
            </a:extLst>
          </p:cNvPr>
          <p:cNvSpPr>
            <a:spLocks noGrp="1"/>
          </p:cNvSpPr>
          <p:nvPr>
            <p:ph type="body" sz="quarter" idx="12" hasCustomPrompt="1"/>
          </p:nvPr>
        </p:nvSpPr>
        <p:spPr>
          <a:xfrm>
            <a:off x="6751299" y="1756952"/>
            <a:ext cx="4637068" cy="216904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17" name="Slide Number Placeholder 5">
            <a:extLst>
              <a:ext uri="{FF2B5EF4-FFF2-40B4-BE49-F238E27FC236}">
                <a16:creationId xmlns:a16="http://schemas.microsoft.com/office/drawing/2014/main" id="{999C346E-B6AF-2E6B-F698-90FAC1BB7BD7}"/>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Tree>
    <p:extLst>
      <p:ext uri="{BB962C8B-B14F-4D97-AF65-F5344CB8AC3E}">
        <p14:creationId xmlns:p14="http://schemas.microsoft.com/office/powerpoint/2010/main" val="658799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 ja teksti 3">
    <p:spTree>
      <p:nvGrpSpPr>
        <p:cNvPr id="1" name=""/>
        <p:cNvGrpSpPr/>
        <p:nvPr/>
      </p:nvGrpSpPr>
      <p:grpSpPr>
        <a:xfrm>
          <a:off x="0" y="0"/>
          <a:ext cx="0" cy="0"/>
          <a:chOff x="0" y="0"/>
          <a:chExt cx="0" cy="0"/>
        </a:xfrm>
      </p:grpSpPr>
      <p:pic>
        <p:nvPicPr>
          <p:cNvPr id="3" name="Picture 2" descr="A picture containing outdoor&#10;&#10;Description automatically generated">
            <a:extLst>
              <a:ext uri="{FF2B5EF4-FFF2-40B4-BE49-F238E27FC236}">
                <a16:creationId xmlns:a16="http://schemas.microsoft.com/office/drawing/2014/main" id="{C7B92D44-1EA6-911B-397D-56F2C71EA2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096000" cy="6858000"/>
          </a:xfrm>
          <a:prstGeom prst="rect">
            <a:avLst/>
          </a:prstGeom>
        </p:spPr>
      </p:pic>
      <p:sp>
        <p:nvSpPr>
          <p:cNvPr id="9" name="Title Placeholder 8">
            <a:extLst>
              <a:ext uri="{FF2B5EF4-FFF2-40B4-BE49-F238E27FC236}">
                <a16:creationId xmlns:a16="http://schemas.microsoft.com/office/drawing/2014/main" id="{E11234F2-C5CE-E975-4FC5-E853AC536B19}"/>
              </a:ext>
            </a:extLst>
          </p:cNvPr>
          <p:cNvSpPr>
            <a:spLocks noGrp="1"/>
          </p:cNvSpPr>
          <p:nvPr>
            <p:ph type="title" hasCustomPrompt="1"/>
          </p:nvPr>
        </p:nvSpPr>
        <p:spPr>
          <a:xfrm>
            <a:off x="6738180" y="422732"/>
            <a:ext cx="4650932"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11" name="Date Placeholder 3">
            <a:extLst>
              <a:ext uri="{FF2B5EF4-FFF2-40B4-BE49-F238E27FC236}">
                <a16:creationId xmlns:a16="http://schemas.microsoft.com/office/drawing/2014/main" id="{5B9624B9-5CDA-5578-ECD3-9D95F4702EFA}"/>
              </a:ext>
            </a:extLst>
          </p:cNvPr>
          <p:cNvSpPr txBox="1">
            <a:spLocks/>
          </p:cNvSpPr>
          <p:nvPr userDrawn="1"/>
        </p:nvSpPr>
        <p:spPr>
          <a:xfrm>
            <a:off x="7515266" y="6231342"/>
            <a:ext cx="2480628"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pic>
        <p:nvPicPr>
          <p:cNvPr id="12" name="Picture 11" descr="A picture containing text, balloon, aircraft&#10;&#10;Description automatically generated">
            <a:extLst>
              <a:ext uri="{FF2B5EF4-FFF2-40B4-BE49-F238E27FC236}">
                <a16:creationId xmlns:a16="http://schemas.microsoft.com/office/drawing/2014/main" id="{61AE0829-8E57-C9CE-3291-B4097CB633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37121" y="6026329"/>
            <a:ext cx="704244" cy="704244"/>
          </a:xfrm>
          <a:prstGeom prst="rect">
            <a:avLst/>
          </a:prstGeom>
        </p:spPr>
      </p:pic>
      <p:sp>
        <p:nvSpPr>
          <p:cNvPr id="5" name="Text Placeholder 7">
            <a:extLst>
              <a:ext uri="{FF2B5EF4-FFF2-40B4-BE49-F238E27FC236}">
                <a16:creationId xmlns:a16="http://schemas.microsoft.com/office/drawing/2014/main" id="{FC8A8C81-52F5-6B0A-4B17-53379D8A6882}"/>
              </a:ext>
            </a:extLst>
          </p:cNvPr>
          <p:cNvSpPr>
            <a:spLocks noGrp="1"/>
          </p:cNvSpPr>
          <p:nvPr>
            <p:ph type="body" sz="quarter" idx="12" hasCustomPrompt="1"/>
          </p:nvPr>
        </p:nvSpPr>
        <p:spPr>
          <a:xfrm>
            <a:off x="6751299" y="1756952"/>
            <a:ext cx="4637068" cy="216904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17" name="Slide Number Placeholder 5">
            <a:extLst>
              <a:ext uri="{FF2B5EF4-FFF2-40B4-BE49-F238E27FC236}">
                <a16:creationId xmlns:a16="http://schemas.microsoft.com/office/drawing/2014/main" id="{999C346E-B6AF-2E6B-F698-90FAC1BB7BD7}"/>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Tree>
    <p:extLst>
      <p:ext uri="{BB962C8B-B14F-4D97-AF65-F5344CB8AC3E}">
        <p14:creationId xmlns:p14="http://schemas.microsoft.com/office/powerpoint/2010/main" val="3141745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i ja list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E6D2A5-89CF-B27E-E8A1-374D0F18B1EB}"/>
              </a:ext>
            </a:extLst>
          </p:cNvPr>
          <p:cNvSpPr/>
          <p:nvPr userDrawn="1"/>
        </p:nvSpPr>
        <p:spPr>
          <a:xfrm>
            <a:off x="8360229" y="0"/>
            <a:ext cx="3831771"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2">
            <a:extLst>
              <a:ext uri="{FF2B5EF4-FFF2-40B4-BE49-F238E27FC236}">
                <a16:creationId xmlns:a16="http://schemas.microsoft.com/office/drawing/2014/main" id="{4FD8FF7E-300D-CB9B-FB86-A56DA06A7EC2}"/>
              </a:ext>
            </a:extLst>
          </p:cNvPr>
          <p:cNvSpPr>
            <a:spLocks noGrp="1"/>
          </p:cNvSpPr>
          <p:nvPr>
            <p:ph type="body" sz="quarter" idx="15" hasCustomPrompt="1"/>
          </p:nvPr>
        </p:nvSpPr>
        <p:spPr>
          <a:xfrm>
            <a:off x="9013371" y="1680756"/>
            <a:ext cx="2377440" cy="615877"/>
          </a:xfrm>
          <a:prstGeom prst="rect">
            <a:avLst/>
          </a:prstGeom>
        </p:spPr>
        <p:txBody>
          <a:bodyPr/>
          <a:lstStyle>
            <a:lvl1pPr>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lvl="0"/>
            <a:r>
              <a:rPr lang="en-US" dirty="0" err="1"/>
              <a:t>Listauksen</a:t>
            </a:r>
            <a:r>
              <a:rPr lang="en-US" dirty="0"/>
              <a:t> </a:t>
            </a:r>
            <a:r>
              <a:rPr lang="en-US" dirty="0" err="1"/>
              <a:t>otsikko</a:t>
            </a:r>
            <a:r>
              <a:rPr lang="en-US" dirty="0"/>
              <a:t> </a:t>
            </a:r>
            <a:br>
              <a:rPr lang="en-US" dirty="0"/>
            </a:br>
            <a:r>
              <a:rPr lang="en-US" dirty="0"/>
              <a:t>tai </a:t>
            </a:r>
            <a:r>
              <a:rPr lang="en-US" dirty="0" err="1"/>
              <a:t>nosto</a:t>
            </a:r>
            <a:endParaRPr lang="en-US" dirty="0"/>
          </a:p>
        </p:txBody>
      </p:sp>
      <p:sp>
        <p:nvSpPr>
          <p:cNvPr id="6" name="Text Placeholder 7">
            <a:extLst>
              <a:ext uri="{FF2B5EF4-FFF2-40B4-BE49-F238E27FC236}">
                <a16:creationId xmlns:a16="http://schemas.microsoft.com/office/drawing/2014/main" id="{2B3966D4-749D-AF15-6B7A-0631CC85C145}"/>
              </a:ext>
            </a:extLst>
          </p:cNvPr>
          <p:cNvSpPr>
            <a:spLocks noGrp="1"/>
          </p:cNvSpPr>
          <p:nvPr>
            <p:ph type="body" sz="quarter" idx="12" hasCustomPrompt="1"/>
          </p:nvPr>
        </p:nvSpPr>
        <p:spPr>
          <a:xfrm>
            <a:off x="708017" y="1729972"/>
            <a:ext cx="6904914" cy="216904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10" name="Text Placeholder 12">
            <a:extLst>
              <a:ext uri="{FF2B5EF4-FFF2-40B4-BE49-F238E27FC236}">
                <a16:creationId xmlns:a16="http://schemas.microsoft.com/office/drawing/2014/main" id="{028651AB-DB33-7BB6-0303-FB1C8BDF1BC0}"/>
              </a:ext>
            </a:extLst>
          </p:cNvPr>
          <p:cNvSpPr>
            <a:spLocks noGrp="1"/>
          </p:cNvSpPr>
          <p:nvPr>
            <p:ph type="body" sz="quarter" idx="16" hasCustomPrompt="1"/>
          </p:nvPr>
        </p:nvSpPr>
        <p:spPr>
          <a:xfrm>
            <a:off x="9027547" y="2480370"/>
            <a:ext cx="2377440" cy="3452595"/>
          </a:xfrm>
          <a:prstGeom prst="rect">
            <a:avLst/>
          </a:prstGeom>
        </p:spPr>
        <p:txBody>
          <a:bodyPr/>
          <a:lstStyle>
            <a:lvl1pPr marL="285750" indent="-285750">
              <a:buClr>
                <a:schemeClr val="bg2"/>
              </a:buClr>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lvl="0"/>
            <a:r>
              <a:rPr lang="en-US" dirty="0" err="1"/>
              <a:t>Listaus</a:t>
            </a:r>
            <a:r>
              <a:rPr lang="en-US" dirty="0"/>
              <a:t> 1</a:t>
            </a:r>
          </a:p>
        </p:txBody>
      </p:sp>
      <p:sp>
        <p:nvSpPr>
          <p:cNvPr id="12" name="Date Placeholder 3">
            <a:extLst>
              <a:ext uri="{FF2B5EF4-FFF2-40B4-BE49-F238E27FC236}">
                <a16:creationId xmlns:a16="http://schemas.microsoft.com/office/drawing/2014/main" id="{F41065BA-136B-52E7-AE55-79AF2498A3E5}"/>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17" name="Title Placeholder 8">
            <a:extLst>
              <a:ext uri="{FF2B5EF4-FFF2-40B4-BE49-F238E27FC236}">
                <a16:creationId xmlns:a16="http://schemas.microsoft.com/office/drawing/2014/main" id="{BF26E29D-EE46-D10C-2801-E3E813DF2B54}"/>
              </a:ext>
            </a:extLst>
          </p:cNvPr>
          <p:cNvSpPr>
            <a:spLocks noGrp="1"/>
          </p:cNvSpPr>
          <p:nvPr>
            <p:ph type="title" hasCustomPrompt="1"/>
          </p:nvPr>
        </p:nvSpPr>
        <p:spPr>
          <a:xfrm>
            <a:off x="674782" y="387292"/>
            <a:ext cx="6938149" cy="1260039"/>
          </a:xfrm>
          <a:prstGeom prst="rect">
            <a:avLst/>
          </a:prstGeom>
        </p:spPr>
        <p:txBody>
          <a:bodyPr vert="horz" lIns="91440" tIns="45720" rIns="91440" bIns="45720" rtlCol="0" anchor="ctr">
            <a:noAutofit/>
          </a:bodyPr>
          <a:lstStyle>
            <a:lvl1pPr>
              <a:defRPr sz="3600"/>
            </a:lvl1pPr>
          </a:lstStyle>
          <a:p>
            <a:r>
              <a:rPr lang="en-US" dirty="0"/>
              <a:t>KIRJOITA OTSIKKO</a:t>
            </a:r>
            <a:endParaRPr lang="en-GB" dirty="0"/>
          </a:p>
        </p:txBody>
      </p:sp>
      <p:sp>
        <p:nvSpPr>
          <p:cNvPr id="19" name="Slide Number Placeholder 5">
            <a:extLst>
              <a:ext uri="{FF2B5EF4-FFF2-40B4-BE49-F238E27FC236}">
                <a16:creationId xmlns:a16="http://schemas.microsoft.com/office/drawing/2014/main" id="{F18D199C-1388-6F35-1F71-607C1FB485B5}"/>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Tree>
    <p:extLst>
      <p:ext uri="{BB962C8B-B14F-4D97-AF65-F5344CB8AC3E}">
        <p14:creationId xmlns:p14="http://schemas.microsoft.com/office/powerpoint/2010/main" val="1202847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i ja kuvakollaasi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3E3E59-D50A-389D-6B0A-3265D3726624}"/>
              </a:ext>
            </a:extLst>
          </p:cNvPr>
          <p:cNvSpPr/>
          <p:nvPr userDrawn="1"/>
        </p:nvSpPr>
        <p:spPr>
          <a:xfrm>
            <a:off x="9171709" y="3428999"/>
            <a:ext cx="3020291"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2">
            <a:extLst>
              <a:ext uri="{FF2B5EF4-FFF2-40B4-BE49-F238E27FC236}">
                <a16:creationId xmlns:a16="http://schemas.microsoft.com/office/drawing/2014/main" id="{F9B11A4D-BCCA-0DEE-4F92-7FB90E35ECA9}"/>
              </a:ext>
            </a:extLst>
          </p:cNvPr>
          <p:cNvSpPr>
            <a:spLocks noGrp="1"/>
          </p:cNvSpPr>
          <p:nvPr>
            <p:ph type="body" sz="quarter" idx="15" hasCustomPrompt="1"/>
          </p:nvPr>
        </p:nvSpPr>
        <p:spPr>
          <a:xfrm>
            <a:off x="9448802" y="4328353"/>
            <a:ext cx="2310578" cy="1663341"/>
          </a:xfrm>
          <a:prstGeom prst="rect">
            <a:avLst/>
          </a:prstGeom>
        </p:spPr>
        <p:txBody>
          <a:bodyPr/>
          <a:lstStyle>
            <a:lvl1pPr>
              <a:lnSpc>
                <a:spcPct val="100000"/>
              </a:lnSpc>
              <a:spcBef>
                <a:spcPts val="1600"/>
              </a:spcBef>
              <a:spcAft>
                <a:spcPts val="800"/>
              </a:spcAft>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1600"/>
              </a:spcBef>
              <a:spcAft>
                <a:spcPts val="800"/>
              </a:spcAft>
              <a:buClrTx/>
              <a:buSzTx/>
              <a:buFont typeface="Arial" panose="020B0604020202020204" pitchFamily="34" charset="0"/>
              <a:buNone/>
              <a:tabLst/>
              <a:defRPr/>
            </a:pPr>
            <a:r>
              <a:rPr lang="en-US" dirty="0" err="1"/>
              <a:t>Nosto</a:t>
            </a:r>
            <a:r>
              <a:rPr lang="en-US" dirty="0"/>
              <a:t> lorem ipsum dolor </a:t>
            </a:r>
          </a:p>
        </p:txBody>
      </p:sp>
      <p:pic>
        <p:nvPicPr>
          <p:cNvPr id="3" name="Picture 2">
            <a:extLst>
              <a:ext uri="{FF2B5EF4-FFF2-40B4-BE49-F238E27FC236}">
                <a16:creationId xmlns:a16="http://schemas.microsoft.com/office/drawing/2014/main" id="{DB976D51-6968-9C05-52DC-D9E710558661}"/>
              </a:ext>
            </a:extLst>
          </p:cNvPr>
          <p:cNvPicPr>
            <a:picLocks noChangeAspect="1"/>
          </p:cNvPicPr>
          <p:nvPr userDrawn="1"/>
        </p:nvPicPr>
        <p:blipFill>
          <a:blip r:embed="rId2" cstate="screen">
            <a:duotone>
              <a:prstClr val="black"/>
              <a:schemeClr val="bg1">
                <a:tint val="45000"/>
                <a:satMod val="400000"/>
              </a:schemeClr>
            </a:duotone>
            <a:lum bright="100000"/>
            <a:extLst>
              <a:ext uri="{28A0092B-C50C-407E-A947-70E740481C1C}">
                <a14:useLocalDpi xmlns:a14="http://schemas.microsoft.com/office/drawing/2010/main"/>
              </a:ext>
            </a:extLst>
          </a:blip>
          <a:stretch>
            <a:fillRect/>
          </a:stretch>
        </p:blipFill>
        <p:spPr>
          <a:xfrm>
            <a:off x="9554210" y="3815147"/>
            <a:ext cx="365299" cy="365299"/>
          </a:xfrm>
          <a:prstGeom prst="rect">
            <a:avLst/>
          </a:prstGeom>
        </p:spPr>
      </p:pic>
      <p:sp>
        <p:nvSpPr>
          <p:cNvPr id="6" name="Picture Placeholder 7">
            <a:extLst>
              <a:ext uri="{FF2B5EF4-FFF2-40B4-BE49-F238E27FC236}">
                <a16:creationId xmlns:a16="http://schemas.microsoft.com/office/drawing/2014/main" id="{CC66813B-47EE-FA7B-F508-5B9E5D2343FA}"/>
              </a:ext>
            </a:extLst>
          </p:cNvPr>
          <p:cNvSpPr>
            <a:spLocks noGrp="1"/>
          </p:cNvSpPr>
          <p:nvPr>
            <p:ph type="pic" sz="quarter" idx="13" hasCustomPrompt="1"/>
          </p:nvPr>
        </p:nvSpPr>
        <p:spPr>
          <a:xfrm>
            <a:off x="6095999" y="3428999"/>
            <a:ext cx="3075709" cy="3429000"/>
          </a:xfrm>
          <a:prstGeom prst="rect">
            <a:avLst/>
          </a:prstGeom>
          <a:solidFill>
            <a:schemeClr val="accent4"/>
          </a:solidFill>
        </p:spPr>
        <p:txBody>
          <a:bodyPr anchor="ctr"/>
          <a:lstStyle>
            <a:lvl1pPr algn="ctr">
              <a:defRPr>
                <a:solidFill>
                  <a:schemeClr val="tx2"/>
                </a:solidFill>
              </a:defRPr>
            </a:lvl1pPr>
          </a:lstStyle>
          <a:p>
            <a:r>
              <a:rPr lang="en-GB" dirty="0"/>
              <a:t>Kuva</a:t>
            </a:r>
          </a:p>
        </p:txBody>
      </p:sp>
      <p:sp>
        <p:nvSpPr>
          <p:cNvPr id="8" name="Picture Placeholder 7">
            <a:extLst>
              <a:ext uri="{FF2B5EF4-FFF2-40B4-BE49-F238E27FC236}">
                <a16:creationId xmlns:a16="http://schemas.microsoft.com/office/drawing/2014/main" id="{38B410F3-B8CD-D29F-2CB3-BD41BD22DFD6}"/>
              </a:ext>
            </a:extLst>
          </p:cNvPr>
          <p:cNvSpPr>
            <a:spLocks noGrp="1"/>
          </p:cNvSpPr>
          <p:nvPr>
            <p:ph type="pic" sz="quarter" idx="14" hasCustomPrompt="1"/>
          </p:nvPr>
        </p:nvSpPr>
        <p:spPr>
          <a:xfrm>
            <a:off x="6095999" y="0"/>
            <a:ext cx="6096001" cy="3429000"/>
          </a:xfrm>
          <a:prstGeom prst="rect">
            <a:avLst/>
          </a:prstGeom>
          <a:solidFill>
            <a:schemeClr val="accent3"/>
          </a:solidFill>
        </p:spPr>
        <p:txBody>
          <a:bodyPr anchor="ctr"/>
          <a:lstStyle>
            <a:lvl1pPr algn="ctr">
              <a:defRPr>
                <a:solidFill>
                  <a:schemeClr val="tx2"/>
                </a:solidFill>
              </a:defRPr>
            </a:lvl1pPr>
          </a:lstStyle>
          <a:p>
            <a:r>
              <a:rPr lang="en-GB" dirty="0"/>
              <a:t>Kuva</a:t>
            </a:r>
          </a:p>
        </p:txBody>
      </p:sp>
      <p:sp>
        <p:nvSpPr>
          <p:cNvPr id="15" name="Title Placeholder 8">
            <a:extLst>
              <a:ext uri="{FF2B5EF4-FFF2-40B4-BE49-F238E27FC236}">
                <a16:creationId xmlns:a16="http://schemas.microsoft.com/office/drawing/2014/main" id="{DC950133-3377-A9DD-9C4E-5F26676D4652}"/>
              </a:ext>
            </a:extLst>
          </p:cNvPr>
          <p:cNvSpPr>
            <a:spLocks noGrp="1"/>
          </p:cNvSpPr>
          <p:nvPr>
            <p:ph type="title" hasCustomPrompt="1"/>
          </p:nvPr>
        </p:nvSpPr>
        <p:spPr>
          <a:xfrm>
            <a:off x="688958" y="422732"/>
            <a:ext cx="4649395"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18" name="Text Placeholder 7">
            <a:extLst>
              <a:ext uri="{FF2B5EF4-FFF2-40B4-BE49-F238E27FC236}">
                <a16:creationId xmlns:a16="http://schemas.microsoft.com/office/drawing/2014/main" id="{7BE5ED3F-B06C-D037-1AA8-10C412806C7D}"/>
              </a:ext>
            </a:extLst>
          </p:cNvPr>
          <p:cNvSpPr>
            <a:spLocks noGrp="1"/>
          </p:cNvSpPr>
          <p:nvPr>
            <p:ph type="body" sz="quarter" idx="12" hasCustomPrompt="1"/>
          </p:nvPr>
        </p:nvSpPr>
        <p:spPr>
          <a:xfrm>
            <a:off x="708016" y="1761942"/>
            <a:ext cx="4649395" cy="216904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21" name="Date Placeholder 3">
            <a:extLst>
              <a:ext uri="{FF2B5EF4-FFF2-40B4-BE49-F238E27FC236}">
                <a16:creationId xmlns:a16="http://schemas.microsoft.com/office/drawing/2014/main" id="{D9697350-47F9-7868-FF2F-291F4A21AFCC}"/>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25" name="Slide Number Placeholder 5">
            <a:extLst>
              <a:ext uri="{FF2B5EF4-FFF2-40B4-BE49-F238E27FC236}">
                <a16:creationId xmlns:a16="http://schemas.microsoft.com/office/drawing/2014/main" id="{E086777C-EE54-FDFF-666A-A06F0674FF6B}"/>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Tree>
    <p:extLst>
      <p:ext uri="{BB962C8B-B14F-4D97-AF65-F5344CB8AC3E}">
        <p14:creationId xmlns:p14="http://schemas.microsoft.com/office/powerpoint/2010/main" val="4124933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i ja kuvakollaasi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88BD99-4931-EE10-DE29-BEACE9800B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49"/>
          <a:stretch/>
        </p:blipFill>
        <p:spPr>
          <a:xfrm>
            <a:off x="6115055" y="3428999"/>
            <a:ext cx="3056653" cy="3434107"/>
          </a:xfrm>
          <a:prstGeom prst="rect">
            <a:avLst/>
          </a:prstGeom>
        </p:spPr>
      </p:pic>
      <p:pic>
        <p:nvPicPr>
          <p:cNvPr id="7" name="Picture 6" descr="A picture containing text, outdoor, team&#10;&#10;Description automatically generated">
            <a:extLst>
              <a:ext uri="{FF2B5EF4-FFF2-40B4-BE49-F238E27FC236}">
                <a16:creationId xmlns:a16="http://schemas.microsoft.com/office/drawing/2014/main" id="{AF28478E-B614-219A-E7D1-0D8AC1B77A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15056" y="0"/>
            <a:ext cx="6076943" cy="3428999"/>
          </a:xfrm>
          <a:prstGeom prst="rect">
            <a:avLst/>
          </a:prstGeom>
        </p:spPr>
      </p:pic>
      <p:sp>
        <p:nvSpPr>
          <p:cNvPr id="5" name="Rectangle 4">
            <a:extLst>
              <a:ext uri="{FF2B5EF4-FFF2-40B4-BE49-F238E27FC236}">
                <a16:creationId xmlns:a16="http://schemas.microsoft.com/office/drawing/2014/main" id="{4B3E3E59-D50A-389D-6B0A-3265D3726624}"/>
              </a:ext>
            </a:extLst>
          </p:cNvPr>
          <p:cNvSpPr/>
          <p:nvPr userDrawn="1"/>
        </p:nvSpPr>
        <p:spPr>
          <a:xfrm>
            <a:off x="9171709" y="3428999"/>
            <a:ext cx="3020291"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2">
            <a:extLst>
              <a:ext uri="{FF2B5EF4-FFF2-40B4-BE49-F238E27FC236}">
                <a16:creationId xmlns:a16="http://schemas.microsoft.com/office/drawing/2014/main" id="{F9B11A4D-BCCA-0DEE-4F92-7FB90E35ECA9}"/>
              </a:ext>
            </a:extLst>
          </p:cNvPr>
          <p:cNvSpPr>
            <a:spLocks noGrp="1"/>
          </p:cNvSpPr>
          <p:nvPr>
            <p:ph type="body" sz="quarter" idx="15" hasCustomPrompt="1"/>
          </p:nvPr>
        </p:nvSpPr>
        <p:spPr>
          <a:xfrm>
            <a:off x="9448802" y="4328353"/>
            <a:ext cx="2310578" cy="1663341"/>
          </a:xfrm>
          <a:prstGeom prst="rect">
            <a:avLst/>
          </a:prstGeom>
        </p:spPr>
        <p:txBody>
          <a:bodyPr/>
          <a:lstStyle>
            <a:lvl1pPr>
              <a:lnSpc>
                <a:spcPct val="100000"/>
              </a:lnSpc>
              <a:spcBef>
                <a:spcPts val="1600"/>
              </a:spcBef>
              <a:spcAft>
                <a:spcPts val="0"/>
              </a:spcAft>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1600"/>
              </a:spcBef>
              <a:spcAft>
                <a:spcPts val="800"/>
              </a:spcAft>
              <a:buClrTx/>
              <a:buSzTx/>
              <a:buFont typeface="Arial" panose="020B0604020202020204" pitchFamily="34" charset="0"/>
              <a:buNone/>
              <a:tabLst/>
              <a:defRPr/>
            </a:pPr>
            <a:r>
              <a:rPr lang="en-US" dirty="0" err="1"/>
              <a:t>Nosto</a:t>
            </a:r>
            <a:r>
              <a:rPr lang="en-US" dirty="0"/>
              <a:t> lorem ipsum dolor </a:t>
            </a:r>
          </a:p>
        </p:txBody>
      </p:sp>
      <p:pic>
        <p:nvPicPr>
          <p:cNvPr id="3" name="Picture 2">
            <a:extLst>
              <a:ext uri="{FF2B5EF4-FFF2-40B4-BE49-F238E27FC236}">
                <a16:creationId xmlns:a16="http://schemas.microsoft.com/office/drawing/2014/main" id="{DB976D51-6968-9C05-52DC-D9E710558661}"/>
              </a:ext>
            </a:extLst>
          </p:cNvPr>
          <p:cNvPicPr>
            <a:picLocks noChangeAspect="1"/>
          </p:cNvPicPr>
          <p:nvPr userDrawn="1"/>
        </p:nvPicPr>
        <p:blipFill>
          <a:blip r:embed="rId4" cstate="screen">
            <a:duotone>
              <a:prstClr val="black"/>
              <a:schemeClr val="bg1">
                <a:tint val="45000"/>
                <a:satMod val="400000"/>
              </a:schemeClr>
            </a:duotone>
            <a:lum bright="100000"/>
            <a:extLst>
              <a:ext uri="{28A0092B-C50C-407E-A947-70E740481C1C}">
                <a14:useLocalDpi xmlns:a14="http://schemas.microsoft.com/office/drawing/2010/main"/>
              </a:ext>
            </a:extLst>
          </a:blip>
          <a:stretch>
            <a:fillRect/>
          </a:stretch>
        </p:blipFill>
        <p:spPr>
          <a:xfrm>
            <a:off x="9554210" y="3815147"/>
            <a:ext cx="365299" cy="365299"/>
          </a:xfrm>
          <a:prstGeom prst="rect">
            <a:avLst/>
          </a:prstGeom>
        </p:spPr>
      </p:pic>
      <p:sp>
        <p:nvSpPr>
          <p:cNvPr id="15" name="Title Placeholder 8">
            <a:extLst>
              <a:ext uri="{FF2B5EF4-FFF2-40B4-BE49-F238E27FC236}">
                <a16:creationId xmlns:a16="http://schemas.microsoft.com/office/drawing/2014/main" id="{DC950133-3377-A9DD-9C4E-5F26676D4652}"/>
              </a:ext>
            </a:extLst>
          </p:cNvPr>
          <p:cNvSpPr>
            <a:spLocks noGrp="1"/>
          </p:cNvSpPr>
          <p:nvPr>
            <p:ph type="title" hasCustomPrompt="1"/>
          </p:nvPr>
        </p:nvSpPr>
        <p:spPr>
          <a:xfrm>
            <a:off x="688958" y="422732"/>
            <a:ext cx="4649395"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18" name="Text Placeholder 7">
            <a:extLst>
              <a:ext uri="{FF2B5EF4-FFF2-40B4-BE49-F238E27FC236}">
                <a16:creationId xmlns:a16="http://schemas.microsoft.com/office/drawing/2014/main" id="{7BE5ED3F-B06C-D037-1AA8-10C412806C7D}"/>
              </a:ext>
            </a:extLst>
          </p:cNvPr>
          <p:cNvSpPr>
            <a:spLocks noGrp="1"/>
          </p:cNvSpPr>
          <p:nvPr>
            <p:ph type="body" sz="quarter" idx="12" hasCustomPrompt="1"/>
          </p:nvPr>
        </p:nvSpPr>
        <p:spPr>
          <a:xfrm>
            <a:off x="708016" y="1761942"/>
            <a:ext cx="4649395" cy="216904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21" name="Date Placeholder 3">
            <a:extLst>
              <a:ext uri="{FF2B5EF4-FFF2-40B4-BE49-F238E27FC236}">
                <a16:creationId xmlns:a16="http://schemas.microsoft.com/office/drawing/2014/main" id="{D9697350-47F9-7868-FF2F-291F4A21AFCC}"/>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25" name="Slide Number Placeholder 5">
            <a:extLst>
              <a:ext uri="{FF2B5EF4-FFF2-40B4-BE49-F238E27FC236}">
                <a16:creationId xmlns:a16="http://schemas.microsoft.com/office/drawing/2014/main" id="{E086777C-EE54-FDFF-666A-A06F0674FF6B}"/>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Tree>
    <p:extLst>
      <p:ext uri="{BB962C8B-B14F-4D97-AF65-F5344CB8AC3E}">
        <p14:creationId xmlns:p14="http://schemas.microsoft.com/office/powerpoint/2010/main" val="2718486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sityksen otsikko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1616A4-B40D-E3EC-4CCA-5EC333EE2EF1}"/>
              </a:ext>
            </a:extLst>
          </p:cNvPr>
          <p:cNvSpPr/>
          <p:nvPr userDrawn="1"/>
        </p:nvSpPr>
        <p:spPr>
          <a:xfrm>
            <a:off x="1695" y="0"/>
            <a:ext cx="122174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46504E8-448A-8B3D-0864-B208E2B7792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066060" y="799439"/>
            <a:ext cx="2050666" cy="2050666"/>
          </a:xfrm>
          <a:prstGeom prst="rect">
            <a:avLst/>
          </a:prstGeom>
        </p:spPr>
      </p:pic>
      <p:sp>
        <p:nvSpPr>
          <p:cNvPr id="11" name="Rectangle 10">
            <a:extLst>
              <a:ext uri="{FF2B5EF4-FFF2-40B4-BE49-F238E27FC236}">
                <a16:creationId xmlns:a16="http://schemas.microsoft.com/office/drawing/2014/main" id="{F9376872-47DE-B863-A785-C413E80001E4}"/>
              </a:ext>
            </a:extLst>
          </p:cNvPr>
          <p:cNvSpPr/>
          <p:nvPr userDrawn="1"/>
        </p:nvSpPr>
        <p:spPr>
          <a:xfrm>
            <a:off x="0" y="3802779"/>
            <a:ext cx="12219095" cy="3055221"/>
          </a:xfrm>
          <a:custGeom>
            <a:avLst/>
            <a:gdLst>
              <a:gd name="connsiteX0" fmla="*/ 0 w 12531766"/>
              <a:gd name="connsiteY0" fmla="*/ 0 h 3107473"/>
              <a:gd name="connsiteX1" fmla="*/ 12531766 w 12531766"/>
              <a:gd name="connsiteY1" fmla="*/ 0 h 3107473"/>
              <a:gd name="connsiteX2" fmla="*/ 12531766 w 12531766"/>
              <a:gd name="connsiteY2" fmla="*/ 3107473 h 3107473"/>
              <a:gd name="connsiteX3" fmla="*/ 0 w 12531766"/>
              <a:gd name="connsiteY3" fmla="*/ 3107473 h 3107473"/>
              <a:gd name="connsiteX4" fmla="*/ 0 w 12531766"/>
              <a:gd name="connsiteY4" fmla="*/ 0 h 3107473"/>
              <a:gd name="connsiteX0" fmla="*/ 0 w 12531766"/>
              <a:gd name="connsiteY0" fmla="*/ 0 h 3107473"/>
              <a:gd name="connsiteX1" fmla="*/ 6093796 w 12531766"/>
              <a:gd name="connsiteY1" fmla="*/ 7434 h 3107473"/>
              <a:gd name="connsiteX2" fmla="*/ 12531766 w 12531766"/>
              <a:gd name="connsiteY2" fmla="*/ 0 h 3107473"/>
              <a:gd name="connsiteX3" fmla="*/ 12531766 w 12531766"/>
              <a:gd name="connsiteY3" fmla="*/ 3107473 h 3107473"/>
              <a:gd name="connsiteX4" fmla="*/ 0 w 12531766"/>
              <a:gd name="connsiteY4" fmla="*/ 3107473 h 3107473"/>
              <a:gd name="connsiteX5" fmla="*/ 0 w 12531766"/>
              <a:gd name="connsiteY5" fmla="*/ 0 h 3107473"/>
              <a:gd name="connsiteX0" fmla="*/ 0 w 12531766"/>
              <a:gd name="connsiteY0" fmla="*/ 0 h 3107473"/>
              <a:gd name="connsiteX1" fmla="*/ 6078927 w 12531766"/>
              <a:gd name="connsiteY1" fmla="*/ 2044390 h 3107473"/>
              <a:gd name="connsiteX2" fmla="*/ 12531766 w 12531766"/>
              <a:gd name="connsiteY2" fmla="*/ 0 h 3107473"/>
              <a:gd name="connsiteX3" fmla="*/ 12531766 w 12531766"/>
              <a:gd name="connsiteY3" fmla="*/ 3107473 h 3107473"/>
              <a:gd name="connsiteX4" fmla="*/ 0 w 12531766"/>
              <a:gd name="connsiteY4" fmla="*/ 3107473 h 3107473"/>
              <a:gd name="connsiteX5" fmla="*/ 0 w 12531766"/>
              <a:gd name="connsiteY5" fmla="*/ 0 h 3107473"/>
              <a:gd name="connsiteX0" fmla="*/ 0 w 12531766"/>
              <a:gd name="connsiteY0" fmla="*/ 0 h 3107473"/>
              <a:gd name="connsiteX1" fmla="*/ 6071493 w 12531766"/>
              <a:gd name="connsiteY1" fmla="*/ 2542478 h 3107473"/>
              <a:gd name="connsiteX2" fmla="*/ 12531766 w 12531766"/>
              <a:gd name="connsiteY2" fmla="*/ 0 h 3107473"/>
              <a:gd name="connsiteX3" fmla="*/ 12531766 w 12531766"/>
              <a:gd name="connsiteY3" fmla="*/ 3107473 h 3107473"/>
              <a:gd name="connsiteX4" fmla="*/ 0 w 12531766"/>
              <a:gd name="connsiteY4" fmla="*/ 3107473 h 3107473"/>
              <a:gd name="connsiteX5" fmla="*/ 0 w 12531766"/>
              <a:gd name="connsiteY5" fmla="*/ 0 h 3107473"/>
              <a:gd name="connsiteX0" fmla="*/ 0 w 12531766"/>
              <a:gd name="connsiteY0" fmla="*/ 0 h 3107473"/>
              <a:gd name="connsiteX1" fmla="*/ 6101230 w 12531766"/>
              <a:gd name="connsiteY1" fmla="*/ 2207942 h 3107473"/>
              <a:gd name="connsiteX2" fmla="*/ 12531766 w 12531766"/>
              <a:gd name="connsiteY2" fmla="*/ 0 h 3107473"/>
              <a:gd name="connsiteX3" fmla="*/ 12531766 w 12531766"/>
              <a:gd name="connsiteY3" fmla="*/ 3107473 h 3107473"/>
              <a:gd name="connsiteX4" fmla="*/ 0 w 12531766"/>
              <a:gd name="connsiteY4" fmla="*/ 3107473 h 3107473"/>
              <a:gd name="connsiteX5" fmla="*/ 0 w 12531766"/>
              <a:gd name="connsiteY5" fmla="*/ 0 h 3107473"/>
              <a:gd name="connsiteX0" fmla="*/ 0 w 12531766"/>
              <a:gd name="connsiteY0" fmla="*/ 0 h 3107473"/>
              <a:gd name="connsiteX1" fmla="*/ 6101230 w 12531766"/>
              <a:gd name="connsiteY1" fmla="*/ 2207942 h 3107473"/>
              <a:gd name="connsiteX2" fmla="*/ 12183423 w 12531766"/>
              <a:gd name="connsiteY2" fmla="*/ 8708 h 3107473"/>
              <a:gd name="connsiteX3" fmla="*/ 12531766 w 12531766"/>
              <a:gd name="connsiteY3" fmla="*/ 3107473 h 3107473"/>
              <a:gd name="connsiteX4" fmla="*/ 0 w 12531766"/>
              <a:gd name="connsiteY4" fmla="*/ 3107473 h 3107473"/>
              <a:gd name="connsiteX5" fmla="*/ 0 w 12531766"/>
              <a:gd name="connsiteY5" fmla="*/ 0 h 3107473"/>
              <a:gd name="connsiteX0" fmla="*/ 0 w 12183423"/>
              <a:gd name="connsiteY0" fmla="*/ 0 h 3124890"/>
              <a:gd name="connsiteX1" fmla="*/ 6101230 w 12183423"/>
              <a:gd name="connsiteY1" fmla="*/ 2207942 h 3124890"/>
              <a:gd name="connsiteX2" fmla="*/ 12183423 w 12183423"/>
              <a:gd name="connsiteY2" fmla="*/ 8708 h 3124890"/>
              <a:gd name="connsiteX3" fmla="*/ 12157298 w 12183423"/>
              <a:gd name="connsiteY3" fmla="*/ 3124890 h 3124890"/>
              <a:gd name="connsiteX4" fmla="*/ 0 w 12183423"/>
              <a:gd name="connsiteY4" fmla="*/ 3107473 h 3124890"/>
              <a:gd name="connsiteX5" fmla="*/ 0 w 12183423"/>
              <a:gd name="connsiteY5" fmla="*/ 0 h 3124890"/>
              <a:gd name="connsiteX0" fmla="*/ 0 w 12218257"/>
              <a:gd name="connsiteY0" fmla="*/ 26127 h 3151017"/>
              <a:gd name="connsiteX1" fmla="*/ 6101230 w 12218257"/>
              <a:gd name="connsiteY1" fmla="*/ 2234069 h 3151017"/>
              <a:gd name="connsiteX2" fmla="*/ 12218257 w 12218257"/>
              <a:gd name="connsiteY2" fmla="*/ 0 h 3151017"/>
              <a:gd name="connsiteX3" fmla="*/ 12157298 w 12218257"/>
              <a:gd name="connsiteY3" fmla="*/ 3151017 h 3151017"/>
              <a:gd name="connsiteX4" fmla="*/ 0 w 12218257"/>
              <a:gd name="connsiteY4" fmla="*/ 3133600 h 3151017"/>
              <a:gd name="connsiteX5" fmla="*/ 0 w 12218257"/>
              <a:gd name="connsiteY5" fmla="*/ 26127 h 3151017"/>
              <a:gd name="connsiteX0" fmla="*/ 0 w 12218257"/>
              <a:gd name="connsiteY0" fmla="*/ 26127 h 3133600"/>
              <a:gd name="connsiteX1" fmla="*/ 6101230 w 12218257"/>
              <a:gd name="connsiteY1" fmla="*/ 2234069 h 3133600"/>
              <a:gd name="connsiteX2" fmla="*/ 12218257 w 12218257"/>
              <a:gd name="connsiteY2" fmla="*/ 0 h 3133600"/>
              <a:gd name="connsiteX3" fmla="*/ 12209549 w 12218257"/>
              <a:gd name="connsiteY3" fmla="*/ 3072640 h 3133600"/>
              <a:gd name="connsiteX4" fmla="*/ 0 w 12218257"/>
              <a:gd name="connsiteY4" fmla="*/ 3133600 h 3133600"/>
              <a:gd name="connsiteX5" fmla="*/ 0 w 12218257"/>
              <a:gd name="connsiteY5" fmla="*/ 26127 h 3133600"/>
              <a:gd name="connsiteX0" fmla="*/ 0 w 12218257"/>
              <a:gd name="connsiteY0" fmla="*/ 26127 h 3133600"/>
              <a:gd name="connsiteX1" fmla="*/ 6101230 w 12218257"/>
              <a:gd name="connsiteY1" fmla="*/ 2234069 h 3133600"/>
              <a:gd name="connsiteX2" fmla="*/ 12218257 w 12218257"/>
              <a:gd name="connsiteY2" fmla="*/ 0 h 3133600"/>
              <a:gd name="connsiteX3" fmla="*/ 12209549 w 12218257"/>
              <a:gd name="connsiteY3" fmla="*/ 3072640 h 3133600"/>
              <a:gd name="connsiteX4" fmla="*/ 0 w 12218257"/>
              <a:gd name="connsiteY4" fmla="*/ 3133600 h 3133600"/>
              <a:gd name="connsiteX5" fmla="*/ 0 w 12218257"/>
              <a:gd name="connsiteY5" fmla="*/ 26127 h 3133600"/>
              <a:gd name="connsiteX0" fmla="*/ 0 w 12218257"/>
              <a:gd name="connsiteY0" fmla="*/ 26127 h 3133600"/>
              <a:gd name="connsiteX1" fmla="*/ 6101230 w 12218257"/>
              <a:gd name="connsiteY1" fmla="*/ 2234069 h 3133600"/>
              <a:gd name="connsiteX2" fmla="*/ 12218257 w 12218257"/>
              <a:gd name="connsiteY2" fmla="*/ 0 h 3133600"/>
              <a:gd name="connsiteX3" fmla="*/ 12209549 w 12218257"/>
              <a:gd name="connsiteY3" fmla="*/ 3072640 h 3133600"/>
              <a:gd name="connsiteX4" fmla="*/ 0 w 12218257"/>
              <a:gd name="connsiteY4" fmla="*/ 3133600 h 3133600"/>
              <a:gd name="connsiteX5" fmla="*/ 0 w 12218257"/>
              <a:gd name="connsiteY5" fmla="*/ 26127 h 3133600"/>
              <a:gd name="connsiteX0" fmla="*/ 0 w 12218257"/>
              <a:gd name="connsiteY0" fmla="*/ 17419 h 3133600"/>
              <a:gd name="connsiteX1" fmla="*/ 6101230 w 12218257"/>
              <a:gd name="connsiteY1" fmla="*/ 2234069 h 3133600"/>
              <a:gd name="connsiteX2" fmla="*/ 12218257 w 12218257"/>
              <a:gd name="connsiteY2" fmla="*/ 0 h 3133600"/>
              <a:gd name="connsiteX3" fmla="*/ 12209549 w 12218257"/>
              <a:gd name="connsiteY3" fmla="*/ 3072640 h 3133600"/>
              <a:gd name="connsiteX4" fmla="*/ 0 w 12218257"/>
              <a:gd name="connsiteY4" fmla="*/ 3133600 h 3133600"/>
              <a:gd name="connsiteX5" fmla="*/ 0 w 12218257"/>
              <a:gd name="connsiteY5" fmla="*/ 17419 h 3133600"/>
              <a:gd name="connsiteX0" fmla="*/ 0 w 12218257"/>
              <a:gd name="connsiteY0" fmla="*/ 17419 h 3072640"/>
              <a:gd name="connsiteX1" fmla="*/ 6101230 w 12218257"/>
              <a:gd name="connsiteY1" fmla="*/ 2234069 h 3072640"/>
              <a:gd name="connsiteX2" fmla="*/ 12218257 w 12218257"/>
              <a:gd name="connsiteY2" fmla="*/ 0 h 3072640"/>
              <a:gd name="connsiteX3" fmla="*/ 12209549 w 12218257"/>
              <a:gd name="connsiteY3" fmla="*/ 3072640 h 3072640"/>
              <a:gd name="connsiteX4" fmla="*/ 252548 w 12218257"/>
              <a:gd name="connsiteY4" fmla="*/ 3072640 h 3072640"/>
              <a:gd name="connsiteX5" fmla="*/ 0 w 12218257"/>
              <a:gd name="connsiteY5" fmla="*/ 17419 h 3072640"/>
              <a:gd name="connsiteX0" fmla="*/ 0 w 12218257"/>
              <a:gd name="connsiteY0" fmla="*/ 17419 h 3072640"/>
              <a:gd name="connsiteX1" fmla="*/ 6101230 w 12218257"/>
              <a:gd name="connsiteY1" fmla="*/ 2234069 h 3072640"/>
              <a:gd name="connsiteX2" fmla="*/ 12218257 w 12218257"/>
              <a:gd name="connsiteY2" fmla="*/ 0 h 3072640"/>
              <a:gd name="connsiteX3" fmla="*/ 12209549 w 12218257"/>
              <a:gd name="connsiteY3" fmla="*/ 3072640 h 3072640"/>
              <a:gd name="connsiteX4" fmla="*/ 0 w 12218257"/>
              <a:gd name="connsiteY4" fmla="*/ 3072640 h 3072640"/>
              <a:gd name="connsiteX5" fmla="*/ 0 w 12218257"/>
              <a:gd name="connsiteY5" fmla="*/ 17419 h 3072640"/>
              <a:gd name="connsiteX0" fmla="*/ 0 w 12218257"/>
              <a:gd name="connsiteY0" fmla="*/ 17419 h 3072640"/>
              <a:gd name="connsiteX1" fmla="*/ 6101230 w 12218257"/>
              <a:gd name="connsiteY1" fmla="*/ 2234069 h 3072640"/>
              <a:gd name="connsiteX2" fmla="*/ 12218257 w 12218257"/>
              <a:gd name="connsiteY2" fmla="*/ 0 h 3072640"/>
              <a:gd name="connsiteX3" fmla="*/ 12209549 w 12218257"/>
              <a:gd name="connsiteY3" fmla="*/ 3072640 h 3072640"/>
              <a:gd name="connsiteX4" fmla="*/ 0 w 12218257"/>
              <a:gd name="connsiteY4" fmla="*/ 3037805 h 3072640"/>
              <a:gd name="connsiteX5" fmla="*/ 0 w 12218257"/>
              <a:gd name="connsiteY5" fmla="*/ 17419 h 3072640"/>
              <a:gd name="connsiteX0" fmla="*/ 0 w 12218257"/>
              <a:gd name="connsiteY0" fmla="*/ 17419 h 3072640"/>
              <a:gd name="connsiteX1" fmla="*/ 6101230 w 12218257"/>
              <a:gd name="connsiteY1" fmla="*/ 2234069 h 3072640"/>
              <a:gd name="connsiteX2" fmla="*/ 12218257 w 12218257"/>
              <a:gd name="connsiteY2" fmla="*/ 0 h 3072640"/>
              <a:gd name="connsiteX3" fmla="*/ 12200840 w 12218257"/>
              <a:gd name="connsiteY3" fmla="*/ 3072640 h 3072640"/>
              <a:gd name="connsiteX4" fmla="*/ 0 w 12218257"/>
              <a:gd name="connsiteY4" fmla="*/ 3037805 h 3072640"/>
              <a:gd name="connsiteX5" fmla="*/ 0 w 12218257"/>
              <a:gd name="connsiteY5" fmla="*/ 17419 h 3072640"/>
              <a:gd name="connsiteX0" fmla="*/ 0 w 12218257"/>
              <a:gd name="connsiteY0" fmla="*/ 17419 h 3037805"/>
              <a:gd name="connsiteX1" fmla="*/ 6101230 w 12218257"/>
              <a:gd name="connsiteY1" fmla="*/ 2234069 h 3037805"/>
              <a:gd name="connsiteX2" fmla="*/ 12218257 w 12218257"/>
              <a:gd name="connsiteY2" fmla="*/ 0 h 3037805"/>
              <a:gd name="connsiteX3" fmla="*/ 12192131 w 12218257"/>
              <a:gd name="connsiteY3" fmla="*/ 3029097 h 3037805"/>
              <a:gd name="connsiteX4" fmla="*/ 0 w 12218257"/>
              <a:gd name="connsiteY4" fmla="*/ 3037805 h 3037805"/>
              <a:gd name="connsiteX5" fmla="*/ 0 w 12218257"/>
              <a:gd name="connsiteY5" fmla="*/ 17419 h 3037805"/>
              <a:gd name="connsiteX0" fmla="*/ 0 w 12218257"/>
              <a:gd name="connsiteY0" fmla="*/ 17419 h 3037805"/>
              <a:gd name="connsiteX1" fmla="*/ 6101230 w 12218257"/>
              <a:gd name="connsiteY1" fmla="*/ 2234069 h 3037805"/>
              <a:gd name="connsiteX2" fmla="*/ 12218257 w 12218257"/>
              <a:gd name="connsiteY2" fmla="*/ 0 h 3037805"/>
              <a:gd name="connsiteX3" fmla="*/ 12166006 w 12218257"/>
              <a:gd name="connsiteY3" fmla="*/ 3029097 h 3037805"/>
              <a:gd name="connsiteX4" fmla="*/ 0 w 12218257"/>
              <a:gd name="connsiteY4" fmla="*/ 3037805 h 3037805"/>
              <a:gd name="connsiteX5" fmla="*/ 0 w 12218257"/>
              <a:gd name="connsiteY5" fmla="*/ 17419 h 3037805"/>
              <a:gd name="connsiteX0" fmla="*/ 0 w 12219095"/>
              <a:gd name="connsiteY0" fmla="*/ 17419 h 3037805"/>
              <a:gd name="connsiteX1" fmla="*/ 6101230 w 12219095"/>
              <a:gd name="connsiteY1" fmla="*/ 2234069 h 3037805"/>
              <a:gd name="connsiteX2" fmla="*/ 12218257 w 12219095"/>
              <a:gd name="connsiteY2" fmla="*/ 0 h 3037805"/>
              <a:gd name="connsiteX3" fmla="*/ 12218257 w 12219095"/>
              <a:gd name="connsiteY3" fmla="*/ 3037805 h 3037805"/>
              <a:gd name="connsiteX4" fmla="*/ 0 w 12219095"/>
              <a:gd name="connsiteY4" fmla="*/ 3037805 h 3037805"/>
              <a:gd name="connsiteX5" fmla="*/ 0 w 12219095"/>
              <a:gd name="connsiteY5" fmla="*/ 17419 h 3037805"/>
              <a:gd name="connsiteX0" fmla="*/ 0 w 12219095"/>
              <a:gd name="connsiteY0" fmla="*/ 17419 h 3037805"/>
              <a:gd name="connsiteX1" fmla="*/ 6092521 w 12219095"/>
              <a:gd name="connsiteY1" fmla="*/ 2347280 h 3037805"/>
              <a:gd name="connsiteX2" fmla="*/ 12218257 w 12219095"/>
              <a:gd name="connsiteY2" fmla="*/ 0 h 3037805"/>
              <a:gd name="connsiteX3" fmla="*/ 12218257 w 12219095"/>
              <a:gd name="connsiteY3" fmla="*/ 3037805 h 3037805"/>
              <a:gd name="connsiteX4" fmla="*/ 0 w 12219095"/>
              <a:gd name="connsiteY4" fmla="*/ 3037805 h 3037805"/>
              <a:gd name="connsiteX5" fmla="*/ 0 w 12219095"/>
              <a:gd name="connsiteY5" fmla="*/ 17419 h 3037805"/>
              <a:gd name="connsiteX0" fmla="*/ 0 w 12219095"/>
              <a:gd name="connsiteY0" fmla="*/ 17419 h 3037805"/>
              <a:gd name="connsiteX1" fmla="*/ 6109938 w 12219095"/>
              <a:gd name="connsiteY1" fmla="*/ 2234068 h 3037805"/>
              <a:gd name="connsiteX2" fmla="*/ 12218257 w 12219095"/>
              <a:gd name="connsiteY2" fmla="*/ 0 h 3037805"/>
              <a:gd name="connsiteX3" fmla="*/ 12218257 w 12219095"/>
              <a:gd name="connsiteY3" fmla="*/ 3037805 h 3037805"/>
              <a:gd name="connsiteX4" fmla="*/ 0 w 12219095"/>
              <a:gd name="connsiteY4" fmla="*/ 3037805 h 3037805"/>
              <a:gd name="connsiteX5" fmla="*/ 0 w 12219095"/>
              <a:gd name="connsiteY5" fmla="*/ 17419 h 3037805"/>
              <a:gd name="connsiteX0" fmla="*/ 0 w 12219095"/>
              <a:gd name="connsiteY0" fmla="*/ 0 h 3055221"/>
              <a:gd name="connsiteX1" fmla="*/ 6109938 w 12219095"/>
              <a:gd name="connsiteY1" fmla="*/ 2251484 h 3055221"/>
              <a:gd name="connsiteX2" fmla="*/ 12218257 w 12219095"/>
              <a:gd name="connsiteY2" fmla="*/ 17416 h 3055221"/>
              <a:gd name="connsiteX3" fmla="*/ 12218257 w 12219095"/>
              <a:gd name="connsiteY3" fmla="*/ 3055221 h 3055221"/>
              <a:gd name="connsiteX4" fmla="*/ 0 w 12219095"/>
              <a:gd name="connsiteY4" fmla="*/ 3055221 h 3055221"/>
              <a:gd name="connsiteX5" fmla="*/ 0 w 12219095"/>
              <a:gd name="connsiteY5" fmla="*/ 0 h 305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9095" h="3055221">
                <a:moveTo>
                  <a:pt x="0" y="0"/>
                </a:moveTo>
                <a:lnTo>
                  <a:pt x="6109938" y="2251484"/>
                </a:lnTo>
                <a:lnTo>
                  <a:pt x="12218257" y="17416"/>
                </a:lnTo>
                <a:cubicBezTo>
                  <a:pt x="12215354" y="1041629"/>
                  <a:pt x="12221160" y="2031008"/>
                  <a:pt x="12218257" y="3055221"/>
                </a:cubicBezTo>
                <a:lnTo>
                  <a:pt x="0" y="3055221"/>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Placeholder 8">
            <a:extLst>
              <a:ext uri="{FF2B5EF4-FFF2-40B4-BE49-F238E27FC236}">
                <a16:creationId xmlns:a16="http://schemas.microsoft.com/office/drawing/2014/main" id="{1422045C-CA2E-5E4B-FDCC-C2D6C33DCC9A}"/>
              </a:ext>
            </a:extLst>
          </p:cNvPr>
          <p:cNvSpPr>
            <a:spLocks noGrp="1"/>
          </p:cNvSpPr>
          <p:nvPr>
            <p:ph type="title" hasCustomPrompt="1"/>
          </p:nvPr>
        </p:nvSpPr>
        <p:spPr>
          <a:xfrm>
            <a:off x="2892536" y="3677896"/>
            <a:ext cx="6429153" cy="779605"/>
          </a:xfrm>
          <a:prstGeom prst="rect">
            <a:avLst/>
          </a:prstGeom>
        </p:spPr>
        <p:txBody>
          <a:bodyPr vert="horz" lIns="91440" tIns="45720" rIns="91440" bIns="45720" rtlCol="0" anchor="ctr">
            <a:noAutofit/>
          </a:bodyPr>
          <a:lstStyle>
            <a:lvl1pPr algn="ctr">
              <a:defRPr sz="2000">
                <a:solidFill>
                  <a:schemeClr val="bg2"/>
                </a:solidFill>
              </a:defRPr>
            </a:lvl1pPr>
          </a:lstStyle>
          <a:p>
            <a:r>
              <a:rPr lang="en-US" dirty="0" err="1"/>
              <a:t>Esityksen</a:t>
            </a:r>
            <a:r>
              <a:rPr lang="en-US" dirty="0"/>
              <a:t> </a:t>
            </a:r>
            <a:r>
              <a:rPr lang="en-US" dirty="0" err="1"/>
              <a:t>alaotsikko</a:t>
            </a:r>
            <a:endParaRPr lang="en-GB" dirty="0"/>
          </a:p>
        </p:txBody>
      </p:sp>
      <p:sp>
        <p:nvSpPr>
          <p:cNvPr id="8" name="Text Placeholder 7">
            <a:extLst>
              <a:ext uri="{FF2B5EF4-FFF2-40B4-BE49-F238E27FC236}">
                <a16:creationId xmlns:a16="http://schemas.microsoft.com/office/drawing/2014/main" id="{43590DB6-7BEA-5550-1ADF-2887B927EC41}"/>
              </a:ext>
            </a:extLst>
          </p:cNvPr>
          <p:cNvSpPr>
            <a:spLocks noGrp="1"/>
          </p:cNvSpPr>
          <p:nvPr>
            <p:ph type="body" sz="quarter" idx="13" hasCustomPrompt="1"/>
          </p:nvPr>
        </p:nvSpPr>
        <p:spPr>
          <a:xfrm>
            <a:off x="1566863" y="2799907"/>
            <a:ext cx="9080500" cy="849637"/>
          </a:xfrm>
        </p:spPr>
        <p:txBody>
          <a:bodyPr/>
          <a:lstStyle>
            <a:lvl1pPr algn="ctr">
              <a:defRPr sz="4800" b="1">
                <a:solidFill>
                  <a:schemeClr val="tx2"/>
                </a:solidFill>
                <a:latin typeface="Verdana" panose="020B0604030504040204" pitchFamily="34" charset="0"/>
                <a:ea typeface="Verdana" panose="020B0604030504040204" pitchFamily="34" charset="0"/>
              </a:defRPr>
            </a:lvl1pPr>
          </a:lstStyle>
          <a:p>
            <a:pPr lvl="0"/>
            <a:r>
              <a:rPr lang="en-GB" dirty="0"/>
              <a:t>ESITYKSEN OTSIKKO</a:t>
            </a:r>
          </a:p>
        </p:txBody>
      </p:sp>
    </p:spTree>
    <p:extLst>
      <p:ext uri="{BB962C8B-B14F-4D97-AF65-F5344CB8AC3E}">
        <p14:creationId xmlns:p14="http://schemas.microsoft.com/office/powerpoint/2010/main" val="408723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i ja kuvakollaasi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88BD99-4931-EE10-DE29-BEACE9800B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15055" y="3428999"/>
            <a:ext cx="3056653" cy="3434107"/>
          </a:xfrm>
          <a:prstGeom prst="rect">
            <a:avLst/>
          </a:prstGeom>
        </p:spPr>
      </p:pic>
      <p:pic>
        <p:nvPicPr>
          <p:cNvPr id="7" name="Picture 6">
            <a:extLst>
              <a:ext uri="{FF2B5EF4-FFF2-40B4-BE49-F238E27FC236}">
                <a16:creationId xmlns:a16="http://schemas.microsoft.com/office/drawing/2014/main" id="{AF28478E-B614-219A-E7D1-0D8AC1B77A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15056" y="0"/>
            <a:ext cx="6076943" cy="3428999"/>
          </a:xfrm>
          <a:prstGeom prst="rect">
            <a:avLst/>
          </a:prstGeom>
        </p:spPr>
      </p:pic>
      <p:sp>
        <p:nvSpPr>
          <p:cNvPr id="5" name="Rectangle 4">
            <a:extLst>
              <a:ext uri="{FF2B5EF4-FFF2-40B4-BE49-F238E27FC236}">
                <a16:creationId xmlns:a16="http://schemas.microsoft.com/office/drawing/2014/main" id="{4B3E3E59-D50A-389D-6B0A-3265D3726624}"/>
              </a:ext>
            </a:extLst>
          </p:cNvPr>
          <p:cNvSpPr/>
          <p:nvPr userDrawn="1"/>
        </p:nvSpPr>
        <p:spPr>
          <a:xfrm>
            <a:off x="9171709" y="3428999"/>
            <a:ext cx="3020291"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2">
            <a:extLst>
              <a:ext uri="{FF2B5EF4-FFF2-40B4-BE49-F238E27FC236}">
                <a16:creationId xmlns:a16="http://schemas.microsoft.com/office/drawing/2014/main" id="{F9B11A4D-BCCA-0DEE-4F92-7FB90E35ECA9}"/>
              </a:ext>
            </a:extLst>
          </p:cNvPr>
          <p:cNvSpPr>
            <a:spLocks noGrp="1"/>
          </p:cNvSpPr>
          <p:nvPr>
            <p:ph type="body" sz="quarter" idx="15" hasCustomPrompt="1"/>
          </p:nvPr>
        </p:nvSpPr>
        <p:spPr>
          <a:xfrm>
            <a:off x="9448802" y="4328353"/>
            <a:ext cx="2310578" cy="1663341"/>
          </a:xfrm>
          <a:prstGeom prst="rect">
            <a:avLst/>
          </a:prstGeom>
        </p:spPr>
        <p:txBody>
          <a:bodyPr/>
          <a:lstStyle>
            <a:lvl1pPr>
              <a:lnSpc>
                <a:spcPct val="100000"/>
              </a:lnSpc>
              <a:spcBef>
                <a:spcPts val="1600"/>
              </a:spcBef>
              <a:spcAft>
                <a:spcPts val="0"/>
              </a:spcAft>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1600"/>
              </a:spcBef>
              <a:spcAft>
                <a:spcPts val="800"/>
              </a:spcAft>
              <a:buClrTx/>
              <a:buSzTx/>
              <a:buFont typeface="Arial" panose="020B0604020202020204" pitchFamily="34" charset="0"/>
              <a:buNone/>
              <a:tabLst/>
              <a:defRPr/>
            </a:pPr>
            <a:r>
              <a:rPr lang="en-US" dirty="0" err="1"/>
              <a:t>Nosto</a:t>
            </a:r>
            <a:r>
              <a:rPr lang="en-US" dirty="0"/>
              <a:t> lorem ipsum dolor </a:t>
            </a:r>
          </a:p>
        </p:txBody>
      </p:sp>
      <p:pic>
        <p:nvPicPr>
          <p:cNvPr id="3" name="Picture 2">
            <a:extLst>
              <a:ext uri="{FF2B5EF4-FFF2-40B4-BE49-F238E27FC236}">
                <a16:creationId xmlns:a16="http://schemas.microsoft.com/office/drawing/2014/main" id="{DB976D51-6968-9C05-52DC-D9E710558661}"/>
              </a:ext>
            </a:extLst>
          </p:cNvPr>
          <p:cNvPicPr>
            <a:picLocks noChangeAspect="1"/>
          </p:cNvPicPr>
          <p:nvPr userDrawn="1"/>
        </p:nvPicPr>
        <p:blipFill>
          <a:blip r:embed="rId4" cstate="screen">
            <a:duotone>
              <a:prstClr val="black"/>
              <a:schemeClr val="bg1">
                <a:tint val="45000"/>
                <a:satMod val="400000"/>
              </a:schemeClr>
            </a:duotone>
            <a:lum bright="100000"/>
            <a:extLst>
              <a:ext uri="{28A0092B-C50C-407E-A947-70E740481C1C}">
                <a14:useLocalDpi xmlns:a14="http://schemas.microsoft.com/office/drawing/2010/main"/>
              </a:ext>
            </a:extLst>
          </a:blip>
          <a:stretch>
            <a:fillRect/>
          </a:stretch>
        </p:blipFill>
        <p:spPr>
          <a:xfrm>
            <a:off x="9554210" y="3815147"/>
            <a:ext cx="365299" cy="365299"/>
          </a:xfrm>
          <a:prstGeom prst="rect">
            <a:avLst/>
          </a:prstGeom>
        </p:spPr>
      </p:pic>
      <p:sp>
        <p:nvSpPr>
          <p:cNvPr id="15" name="Title Placeholder 8">
            <a:extLst>
              <a:ext uri="{FF2B5EF4-FFF2-40B4-BE49-F238E27FC236}">
                <a16:creationId xmlns:a16="http://schemas.microsoft.com/office/drawing/2014/main" id="{DC950133-3377-A9DD-9C4E-5F26676D4652}"/>
              </a:ext>
            </a:extLst>
          </p:cNvPr>
          <p:cNvSpPr>
            <a:spLocks noGrp="1"/>
          </p:cNvSpPr>
          <p:nvPr>
            <p:ph type="title" hasCustomPrompt="1"/>
          </p:nvPr>
        </p:nvSpPr>
        <p:spPr>
          <a:xfrm>
            <a:off x="688958" y="422732"/>
            <a:ext cx="4649395"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18" name="Text Placeholder 7">
            <a:extLst>
              <a:ext uri="{FF2B5EF4-FFF2-40B4-BE49-F238E27FC236}">
                <a16:creationId xmlns:a16="http://schemas.microsoft.com/office/drawing/2014/main" id="{7BE5ED3F-B06C-D037-1AA8-10C412806C7D}"/>
              </a:ext>
            </a:extLst>
          </p:cNvPr>
          <p:cNvSpPr>
            <a:spLocks noGrp="1"/>
          </p:cNvSpPr>
          <p:nvPr>
            <p:ph type="body" sz="quarter" idx="12" hasCustomPrompt="1"/>
          </p:nvPr>
        </p:nvSpPr>
        <p:spPr>
          <a:xfrm>
            <a:off x="708016" y="1761942"/>
            <a:ext cx="4649395" cy="216904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21" name="Date Placeholder 3">
            <a:extLst>
              <a:ext uri="{FF2B5EF4-FFF2-40B4-BE49-F238E27FC236}">
                <a16:creationId xmlns:a16="http://schemas.microsoft.com/office/drawing/2014/main" id="{D9697350-47F9-7868-FF2F-291F4A21AFCC}"/>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25" name="Slide Number Placeholder 5">
            <a:extLst>
              <a:ext uri="{FF2B5EF4-FFF2-40B4-BE49-F238E27FC236}">
                <a16:creationId xmlns:a16="http://schemas.microsoft.com/office/drawing/2014/main" id="{E086777C-EE54-FDFF-666A-A06F0674FF6B}"/>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Tree>
    <p:extLst>
      <p:ext uri="{BB962C8B-B14F-4D97-AF65-F5344CB8AC3E}">
        <p14:creationId xmlns:p14="http://schemas.microsoft.com/office/powerpoint/2010/main" val="736926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uvakollaasi ja teksti 1">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CC66813B-47EE-FA7B-F508-5B9E5D2343FA}"/>
              </a:ext>
            </a:extLst>
          </p:cNvPr>
          <p:cNvSpPr>
            <a:spLocks noGrp="1"/>
          </p:cNvSpPr>
          <p:nvPr>
            <p:ph type="pic" sz="quarter" idx="13" hasCustomPrompt="1"/>
          </p:nvPr>
        </p:nvSpPr>
        <p:spPr>
          <a:xfrm>
            <a:off x="3020290" y="0"/>
            <a:ext cx="3075709" cy="3429000"/>
          </a:xfrm>
          <a:prstGeom prst="rect">
            <a:avLst/>
          </a:prstGeom>
          <a:solidFill>
            <a:schemeClr val="accent4"/>
          </a:solidFill>
        </p:spPr>
        <p:txBody>
          <a:bodyPr anchor="ctr"/>
          <a:lstStyle>
            <a:lvl1pPr algn="ctr">
              <a:defRPr>
                <a:solidFill>
                  <a:schemeClr val="tx2"/>
                </a:solidFill>
              </a:defRPr>
            </a:lvl1pPr>
          </a:lstStyle>
          <a:p>
            <a:r>
              <a:rPr lang="en-GB" dirty="0"/>
              <a:t>Kuva</a:t>
            </a:r>
          </a:p>
        </p:txBody>
      </p:sp>
      <p:sp>
        <p:nvSpPr>
          <p:cNvPr id="8" name="Picture Placeholder 7">
            <a:extLst>
              <a:ext uri="{FF2B5EF4-FFF2-40B4-BE49-F238E27FC236}">
                <a16:creationId xmlns:a16="http://schemas.microsoft.com/office/drawing/2014/main" id="{38B410F3-B8CD-D29F-2CB3-BD41BD22DFD6}"/>
              </a:ext>
            </a:extLst>
          </p:cNvPr>
          <p:cNvSpPr>
            <a:spLocks noGrp="1"/>
          </p:cNvSpPr>
          <p:nvPr>
            <p:ph type="pic" sz="quarter" idx="14" hasCustomPrompt="1"/>
          </p:nvPr>
        </p:nvSpPr>
        <p:spPr>
          <a:xfrm>
            <a:off x="-1" y="3429000"/>
            <a:ext cx="6096001" cy="3429000"/>
          </a:xfrm>
          <a:prstGeom prst="rect">
            <a:avLst/>
          </a:prstGeom>
          <a:solidFill>
            <a:schemeClr val="accent3"/>
          </a:solidFill>
        </p:spPr>
        <p:txBody>
          <a:bodyPr anchor="ctr"/>
          <a:lstStyle>
            <a:lvl1pPr algn="ctr">
              <a:defRPr>
                <a:solidFill>
                  <a:schemeClr val="tx2"/>
                </a:solidFill>
              </a:defRPr>
            </a:lvl1pPr>
          </a:lstStyle>
          <a:p>
            <a:r>
              <a:rPr lang="en-GB" dirty="0"/>
              <a:t>Kuva</a:t>
            </a:r>
          </a:p>
        </p:txBody>
      </p:sp>
      <p:sp>
        <p:nvSpPr>
          <p:cNvPr id="5" name="Rectangle 4">
            <a:extLst>
              <a:ext uri="{FF2B5EF4-FFF2-40B4-BE49-F238E27FC236}">
                <a16:creationId xmlns:a16="http://schemas.microsoft.com/office/drawing/2014/main" id="{4B3E3E59-D50A-389D-6B0A-3265D3726624}"/>
              </a:ext>
            </a:extLst>
          </p:cNvPr>
          <p:cNvSpPr/>
          <p:nvPr userDrawn="1"/>
        </p:nvSpPr>
        <p:spPr>
          <a:xfrm>
            <a:off x="-1" y="0"/>
            <a:ext cx="3020291"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DB976D51-6968-9C05-52DC-D9E710558661}"/>
              </a:ext>
            </a:extLst>
          </p:cNvPr>
          <p:cNvPicPr>
            <a:picLocks noChangeAspect="1"/>
          </p:cNvPicPr>
          <p:nvPr userDrawn="1"/>
        </p:nvPicPr>
        <p:blipFill>
          <a:blip r:embed="rId2" cstate="screen">
            <a:duotone>
              <a:prstClr val="black"/>
              <a:schemeClr val="bg1">
                <a:tint val="45000"/>
                <a:satMod val="400000"/>
              </a:schemeClr>
            </a:duotone>
            <a:lum bright="100000"/>
            <a:extLst>
              <a:ext uri="{28A0092B-C50C-407E-A947-70E740481C1C}">
                <a14:useLocalDpi xmlns:a14="http://schemas.microsoft.com/office/drawing/2010/main"/>
              </a:ext>
            </a:extLst>
          </a:blip>
          <a:stretch>
            <a:fillRect/>
          </a:stretch>
        </p:blipFill>
        <p:spPr>
          <a:xfrm>
            <a:off x="425189" y="413856"/>
            <a:ext cx="365299" cy="365299"/>
          </a:xfrm>
          <a:prstGeom prst="rect">
            <a:avLst/>
          </a:prstGeom>
        </p:spPr>
      </p:pic>
      <p:sp>
        <p:nvSpPr>
          <p:cNvPr id="12" name="Date Placeholder 3">
            <a:extLst>
              <a:ext uri="{FF2B5EF4-FFF2-40B4-BE49-F238E27FC236}">
                <a16:creationId xmlns:a16="http://schemas.microsoft.com/office/drawing/2014/main" id="{302D1A64-A0DC-3C94-8D9D-DB3D239CD05A}"/>
              </a:ext>
            </a:extLst>
          </p:cNvPr>
          <p:cNvSpPr txBox="1">
            <a:spLocks/>
          </p:cNvSpPr>
          <p:nvPr userDrawn="1"/>
        </p:nvSpPr>
        <p:spPr>
          <a:xfrm>
            <a:off x="7522354" y="6224254"/>
            <a:ext cx="2480628"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pic>
        <p:nvPicPr>
          <p:cNvPr id="13" name="Picture 12" descr="A picture containing text, balloon, aircraft&#10;&#10;Description automatically generated">
            <a:extLst>
              <a:ext uri="{FF2B5EF4-FFF2-40B4-BE49-F238E27FC236}">
                <a16:creationId xmlns:a16="http://schemas.microsoft.com/office/drawing/2014/main" id="{8995C82E-AAE7-C309-4734-887058D996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37121" y="6026329"/>
            <a:ext cx="704244" cy="704244"/>
          </a:xfrm>
          <a:prstGeom prst="rect">
            <a:avLst/>
          </a:prstGeom>
        </p:spPr>
      </p:pic>
      <p:sp>
        <p:nvSpPr>
          <p:cNvPr id="9" name="Title Placeholder 8">
            <a:extLst>
              <a:ext uri="{FF2B5EF4-FFF2-40B4-BE49-F238E27FC236}">
                <a16:creationId xmlns:a16="http://schemas.microsoft.com/office/drawing/2014/main" id="{70EE1A5E-A2E8-4A51-7D62-07436B09BDF0}"/>
              </a:ext>
            </a:extLst>
          </p:cNvPr>
          <p:cNvSpPr>
            <a:spLocks noGrp="1"/>
          </p:cNvSpPr>
          <p:nvPr>
            <p:ph type="title" hasCustomPrompt="1"/>
          </p:nvPr>
        </p:nvSpPr>
        <p:spPr>
          <a:xfrm>
            <a:off x="6738180" y="422732"/>
            <a:ext cx="4650932"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15" name="Text Placeholder 7">
            <a:extLst>
              <a:ext uri="{FF2B5EF4-FFF2-40B4-BE49-F238E27FC236}">
                <a16:creationId xmlns:a16="http://schemas.microsoft.com/office/drawing/2014/main" id="{CE78A146-99AD-5638-92D2-B04996481D47}"/>
              </a:ext>
            </a:extLst>
          </p:cNvPr>
          <p:cNvSpPr>
            <a:spLocks noGrp="1"/>
          </p:cNvSpPr>
          <p:nvPr>
            <p:ph type="body" sz="quarter" idx="11" hasCustomPrompt="1"/>
          </p:nvPr>
        </p:nvSpPr>
        <p:spPr>
          <a:xfrm>
            <a:off x="6751297" y="1767360"/>
            <a:ext cx="4637069" cy="467278"/>
          </a:xfrm>
          <a:prstGeom prst="rect">
            <a:avLst/>
          </a:prstGeom>
        </p:spPr>
        <p:txBody>
          <a:bodyPr/>
          <a:lstStyle>
            <a:lvl1pPr>
              <a:defRPr sz="2800" b="0">
                <a:solidFill>
                  <a:schemeClr val="tx1"/>
                </a:solidFill>
                <a:latin typeface="+mj-lt"/>
              </a:defRPr>
            </a:lvl1pPr>
          </a:lstStyle>
          <a:p>
            <a:pPr lvl="0"/>
            <a:r>
              <a:rPr lang="en-US" dirty="0" err="1"/>
              <a:t>Alaotsikko</a:t>
            </a:r>
            <a:endParaRPr lang="en-US" dirty="0"/>
          </a:p>
        </p:txBody>
      </p:sp>
      <p:sp>
        <p:nvSpPr>
          <p:cNvPr id="16" name="Text Placeholder 7">
            <a:extLst>
              <a:ext uri="{FF2B5EF4-FFF2-40B4-BE49-F238E27FC236}">
                <a16:creationId xmlns:a16="http://schemas.microsoft.com/office/drawing/2014/main" id="{3F40ADBD-074C-AB3F-8DDB-7AE1A3FE66C2}"/>
              </a:ext>
            </a:extLst>
          </p:cNvPr>
          <p:cNvSpPr>
            <a:spLocks noGrp="1"/>
          </p:cNvSpPr>
          <p:nvPr>
            <p:ph type="body" sz="quarter" idx="12" hasCustomPrompt="1"/>
          </p:nvPr>
        </p:nvSpPr>
        <p:spPr>
          <a:xfrm>
            <a:off x="6751299" y="2313071"/>
            <a:ext cx="4637068" cy="1623336"/>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23" name="Slide Number Placeholder 5">
            <a:extLst>
              <a:ext uri="{FF2B5EF4-FFF2-40B4-BE49-F238E27FC236}">
                <a16:creationId xmlns:a16="http://schemas.microsoft.com/office/drawing/2014/main" id="{729D815F-042F-3697-9EAA-5083E3A0F427}"/>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4" name="Text Placeholder 12">
            <a:extLst>
              <a:ext uri="{FF2B5EF4-FFF2-40B4-BE49-F238E27FC236}">
                <a16:creationId xmlns:a16="http://schemas.microsoft.com/office/drawing/2014/main" id="{B76B6A61-C8AC-1A7E-9046-A2B466C72D29}"/>
              </a:ext>
            </a:extLst>
          </p:cNvPr>
          <p:cNvSpPr>
            <a:spLocks noGrp="1"/>
          </p:cNvSpPr>
          <p:nvPr>
            <p:ph type="body" sz="quarter" idx="16" hasCustomPrompt="1"/>
          </p:nvPr>
        </p:nvSpPr>
        <p:spPr>
          <a:xfrm>
            <a:off x="326707" y="913852"/>
            <a:ext cx="2310578" cy="1663341"/>
          </a:xfrm>
          <a:prstGeom prst="rect">
            <a:avLst/>
          </a:prstGeom>
        </p:spPr>
        <p:txBody>
          <a:bodyPr/>
          <a:lstStyle>
            <a:lvl1pPr>
              <a:lnSpc>
                <a:spcPct val="100000"/>
              </a:lnSpc>
              <a:spcBef>
                <a:spcPts val="1600"/>
              </a:spcBef>
              <a:spcAft>
                <a:spcPts val="0"/>
              </a:spcAft>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1600"/>
              </a:spcBef>
              <a:spcAft>
                <a:spcPts val="800"/>
              </a:spcAft>
              <a:buClrTx/>
              <a:buSzTx/>
              <a:buFont typeface="Arial" panose="020B0604020202020204" pitchFamily="34" charset="0"/>
              <a:buNone/>
              <a:tabLst/>
              <a:defRPr/>
            </a:pPr>
            <a:r>
              <a:rPr lang="en-US" dirty="0" err="1"/>
              <a:t>Nosto</a:t>
            </a:r>
            <a:r>
              <a:rPr lang="en-US" dirty="0"/>
              <a:t> lorem ipsum dolor </a:t>
            </a:r>
          </a:p>
        </p:txBody>
      </p:sp>
    </p:spTree>
    <p:extLst>
      <p:ext uri="{BB962C8B-B14F-4D97-AF65-F5344CB8AC3E}">
        <p14:creationId xmlns:p14="http://schemas.microsoft.com/office/powerpoint/2010/main" val="2349917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kollaasi ja teksti 2">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CC66813B-47EE-FA7B-F508-5B9E5D2343FA}"/>
              </a:ext>
            </a:extLst>
          </p:cNvPr>
          <p:cNvSpPr>
            <a:spLocks noGrp="1"/>
          </p:cNvSpPr>
          <p:nvPr>
            <p:ph type="pic" sz="quarter" idx="13" hasCustomPrompt="1"/>
          </p:nvPr>
        </p:nvSpPr>
        <p:spPr>
          <a:xfrm>
            <a:off x="3020290" y="0"/>
            <a:ext cx="3075709" cy="3429000"/>
          </a:xfrm>
          <a:prstGeom prst="rect">
            <a:avLst/>
          </a:prstGeom>
          <a:solidFill>
            <a:schemeClr val="accent4"/>
          </a:solidFill>
        </p:spPr>
        <p:txBody>
          <a:bodyPr anchor="ctr"/>
          <a:lstStyle>
            <a:lvl1pPr algn="ctr">
              <a:defRPr>
                <a:solidFill>
                  <a:schemeClr val="tx2"/>
                </a:solidFill>
              </a:defRPr>
            </a:lvl1pPr>
          </a:lstStyle>
          <a:p>
            <a:r>
              <a:rPr lang="en-GB" dirty="0"/>
              <a:t>Kuva</a:t>
            </a:r>
          </a:p>
        </p:txBody>
      </p:sp>
      <p:sp>
        <p:nvSpPr>
          <p:cNvPr id="8" name="Picture Placeholder 7">
            <a:extLst>
              <a:ext uri="{FF2B5EF4-FFF2-40B4-BE49-F238E27FC236}">
                <a16:creationId xmlns:a16="http://schemas.microsoft.com/office/drawing/2014/main" id="{38B410F3-B8CD-D29F-2CB3-BD41BD22DFD6}"/>
              </a:ext>
            </a:extLst>
          </p:cNvPr>
          <p:cNvSpPr>
            <a:spLocks noGrp="1"/>
          </p:cNvSpPr>
          <p:nvPr>
            <p:ph type="pic" sz="quarter" idx="14" hasCustomPrompt="1"/>
          </p:nvPr>
        </p:nvSpPr>
        <p:spPr>
          <a:xfrm>
            <a:off x="-1" y="3429000"/>
            <a:ext cx="6096001" cy="3429000"/>
          </a:xfrm>
          <a:prstGeom prst="rect">
            <a:avLst/>
          </a:prstGeom>
          <a:solidFill>
            <a:schemeClr val="accent3"/>
          </a:solidFill>
        </p:spPr>
        <p:txBody>
          <a:bodyPr anchor="ctr"/>
          <a:lstStyle>
            <a:lvl1pPr algn="ctr">
              <a:defRPr>
                <a:solidFill>
                  <a:schemeClr val="tx2"/>
                </a:solidFill>
              </a:defRPr>
            </a:lvl1pPr>
          </a:lstStyle>
          <a:p>
            <a:r>
              <a:rPr lang="en-GB" dirty="0"/>
              <a:t>Kuva</a:t>
            </a:r>
          </a:p>
        </p:txBody>
      </p:sp>
      <p:sp>
        <p:nvSpPr>
          <p:cNvPr id="5" name="Rectangle 4">
            <a:extLst>
              <a:ext uri="{FF2B5EF4-FFF2-40B4-BE49-F238E27FC236}">
                <a16:creationId xmlns:a16="http://schemas.microsoft.com/office/drawing/2014/main" id="{4B3E3E59-D50A-389D-6B0A-3265D3726624}"/>
              </a:ext>
            </a:extLst>
          </p:cNvPr>
          <p:cNvSpPr/>
          <p:nvPr userDrawn="1"/>
        </p:nvSpPr>
        <p:spPr>
          <a:xfrm>
            <a:off x="-1" y="0"/>
            <a:ext cx="3020291"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DB976D51-6968-9C05-52DC-D9E710558661}"/>
              </a:ext>
            </a:extLst>
          </p:cNvPr>
          <p:cNvPicPr>
            <a:picLocks noChangeAspect="1"/>
          </p:cNvPicPr>
          <p:nvPr userDrawn="1"/>
        </p:nvPicPr>
        <p:blipFill>
          <a:blip r:embed="rId2" cstate="screen">
            <a:duotone>
              <a:prstClr val="black"/>
              <a:schemeClr val="bg1">
                <a:tint val="45000"/>
                <a:satMod val="400000"/>
              </a:schemeClr>
            </a:duotone>
            <a:lum bright="100000"/>
            <a:extLst>
              <a:ext uri="{28A0092B-C50C-407E-A947-70E740481C1C}">
                <a14:useLocalDpi xmlns:a14="http://schemas.microsoft.com/office/drawing/2010/main"/>
              </a:ext>
            </a:extLst>
          </a:blip>
          <a:stretch>
            <a:fillRect/>
          </a:stretch>
        </p:blipFill>
        <p:spPr>
          <a:xfrm>
            <a:off x="425189" y="413856"/>
            <a:ext cx="365299" cy="365299"/>
          </a:xfrm>
          <a:prstGeom prst="rect">
            <a:avLst/>
          </a:prstGeom>
        </p:spPr>
      </p:pic>
      <p:sp>
        <p:nvSpPr>
          <p:cNvPr id="12" name="Date Placeholder 3">
            <a:extLst>
              <a:ext uri="{FF2B5EF4-FFF2-40B4-BE49-F238E27FC236}">
                <a16:creationId xmlns:a16="http://schemas.microsoft.com/office/drawing/2014/main" id="{302D1A64-A0DC-3C94-8D9D-DB3D239CD05A}"/>
              </a:ext>
            </a:extLst>
          </p:cNvPr>
          <p:cNvSpPr txBox="1">
            <a:spLocks/>
          </p:cNvSpPr>
          <p:nvPr userDrawn="1"/>
        </p:nvSpPr>
        <p:spPr>
          <a:xfrm>
            <a:off x="7522354" y="6224254"/>
            <a:ext cx="2480628"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pic>
        <p:nvPicPr>
          <p:cNvPr id="13" name="Picture 12" descr="A picture containing text, balloon, aircraft&#10;&#10;Description automatically generated">
            <a:extLst>
              <a:ext uri="{FF2B5EF4-FFF2-40B4-BE49-F238E27FC236}">
                <a16:creationId xmlns:a16="http://schemas.microsoft.com/office/drawing/2014/main" id="{8995C82E-AAE7-C309-4734-887058D996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37121" y="6026329"/>
            <a:ext cx="704244" cy="704244"/>
          </a:xfrm>
          <a:prstGeom prst="rect">
            <a:avLst/>
          </a:prstGeom>
        </p:spPr>
      </p:pic>
      <p:sp>
        <p:nvSpPr>
          <p:cNvPr id="9" name="Title Placeholder 8">
            <a:extLst>
              <a:ext uri="{FF2B5EF4-FFF2-40B4-BE49-F238E27FC236}">
                <a16:creationId xmlns:a16="http://schemas.microsoft.com/office/drawing/2014/main" id="{70EE1A5E-A2E8-4A51-7D62-07436B09BDF0}"/>
              </a:ext>
            </a:extLst>
          </p:cNvPr>
          <p:cNvSpPr>
            <a:spLocks noGrp="1"/>
          </p:cNvSpPr>
          <p:nvPr>
            <p:ph type="title" hasCustomPrompt="1"/>
          </p:nvPr>
        </p:nvSpPr>
        <p:spPr>
          <a:xfrm>
            <a:off x="6738180" y="422732"/>
            <a:ext cx="4650932"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15" name="Text Placeholder 7">
            <a:extLst>
              <a:ext uri="{FF2B5EF4-FFF2-40B4-BE49-F238E27FC236}">
                <a16:creationId xmlns:a16="http://schemas.microsoft.com/office/drawing/2014/main" id="{CE78A146-99AD-5638-92D2-B04996481D47}"/>
              </a:ext>
            </a:extLst>
          </p:cNvPr>
          <p:cNvSpPr>
            <a:spLocks noGrp="1"/>
          </p:cNvSpPr>
          <p:nvPr>
            <p:ph type="body" sz="quarter" idx="11" hasCustomPrompt="1"/>
          </p:nvPr>
        </p:nvSpPr>
        <p:spPr>
          <a:xfrm>
            <a:off x="6751297" y="1767360"/>
            <a:ext cx="4637069" cy="467278"/>
          </a:xfrm>
          <a:prstGeom prst="rect">
            <a:avLst/>
          </a:prstGeom>
        </p:spPr>
        <p:txBody>
          <a:bodyPr/>
          <a:lstStyle>
            <a:lvl1pPr>
              <a:defRPr sz="2800" b="0">
                <a:solidFill>
                  <a:schemeClr val="tx1"/>
                </a:solidFill>
                <a:latin typeface="+mj-lt"/>
              </a:defRPr>
            </a:lvl1pPr>
          </a:lstStyle>
          <a:p>
            <a:pPr lvl="0"/>
            <a:r>
              <a:rPr lang="en-US" dirty="0" err="1"/>
              <a:t>Alaotsikko</a:t>
            </a:r>
            <a:endParaRPr lang="en-US" dirty="0"/>
          </a:p>
        </p:txBody>
      </p:sp>
      <p:sp>
        <p:nvSpPr>
          <p:cNvPr id="16" name="Text Placeholder 7">
            <a:extLst>
              <a:ext uri="{FF2B5EF4-FFF2-40B4-BE49-F238E27FC236}">
                <a16:creationId xmlns:a16="http://schemas.microsoft.com/office/drawing/2014/main" id="{3F40ADBD-074C-AB3F-8DDB-7AE1A3FE66C2}"/>
              </a:ext>
            </a:extLst>
          </p:cNvPr>
          <p:cNvSpPr>
            <a:spLocks noGrp="1"/>
          </p:cNvSpPr>
          <p:nvPr>
            <p:ph type="body" sz="quarter" idx="12" hasCustomPrompt="1"/>
          </p:nvPr>
        </p:nvSpPr>
        <p:spPr>
          <a:xfrm>
            <a:off x="6751299" y="2313071"/>
            <a:ext cx="4637068" cy="1623336"/>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23" name="Slide Number Placeholder 5">
            <a:extLst>
              <a:ext uri="{FF2B5EF4-FFF2-40B4-BE49-F238E27FC236}">
                <a16:creationId xmlns:a16="http://schemas.microsoft.com/office/drawing/2014/main" id="{729D815F-042F-3697-9EAA-5083E3A0F427}"/>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4" name="Text Placeholder 12">
            <a:extLst>
              <a:ext uri="{FF2B5EF4-FFF2-40B4-BE49-F238E27FC236}">
                <a16:creationId xmlns:a16="http://schemas.microsoft.com/office/drawing/2014/main" id="{B76B6A61-C8AC-1A7E-9046-A2B466C72D29}"/>
              </a:ext>
            </a:extLst>
          </p:cNvPr>
          <p:cNvSpPr>
            <a:spLocks noGrp="1"/>
          </p:cNvSpPr>
          <p:nvPr>
            <p:ph type="body" sz="quarter" idx="16" hasCustomPrompt="1"/>
          </p:nvPr>
        </p:nvSpPr>
        <p:spPr>
          <a:xfrm>
            <a:off x="326707" y="913852"/>
            <a:ext cx="2310578" cy="1663341"/>
          </a:xfrm>
          <a:prstGeom prst="rect">
            <a:avLst/>
          </a:prstGeom>
        </p:spPr>
        <p:txBody>
          <a:bodyPr/>
          <a:lstStyle>
            <a:lvl1pPr>
              <a:lnSpc>
                <a:spcPct val="100000"/>
              </a:lnSpc>
              <a:spcBef>
                <a:spcPts val="1600"/>
              </a:spcBef>
              <a:spcAft>
                <a:spcPts val="0"/>
              </a:spcAft>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1600"/>
              </a:spcBef>
              <a:spcAft>
                <a:spcPts val="800"/>
              </a:spcAft>
              <a:buClrTx/>
              <a:buSzTx/>
              <a:buFont typeface="Arial" panose="020B0604020202020204" pitchFamily="34" charset="0"/>
              <a:buNone/>
              <a:tabLst/>
              <a:defRPr/>
            </a:pPr>
            <a:r>
              <a:rPr lang="en-US" dirty="0" err="1"/>
              <a:t>Nosto</a:t>
            </a:r>
            <a:r>
              <a:rPr lang="en-US" dirty="0"/>
              <a:t> lorem ipsum dolor </a:t>
            </a:r>
          </a:p>
        </p:txBody>
      </p:sp>
      <p:pic>
        <p:nvPicPr>
          <p:cNvPr id="7" name="Picture 6">
            <a:extLst>
              <a:ext uri="{FF2B5EF4-FFF2-40B4-BE49-F238E27FC236}">
                <a16:creationId xmlns:a16="http://schemas.microsoft.com/office/drawing/2014/main" id="{4BB72866-1A90-B5FE-0377-ECF306E2EA5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 y="3428999"/>
            <a:ext cx="6096002" cy="3429001"/>
          </a:xfrm>
          <a:prstGeom prst="rect">
            <a:avLst/>
          </a:prstGeom>
        </p:spPr>
      </p:pic>
      <p:pic>
        <p:nvPicPr>
          <p:cNvPr id="11" name="Picture 10">
            <a:extLst>
              <a:ext uri="{FF2B5EF4-FFF2-40B4-BE49-F238E27FC236}">
                <a16:creationId xmlns:a16="http://schemas.microsoft.com/office/drawing/2014/main" id="{5F022A57-E4D1-4803-F3E5-FA57E3BB9D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020289" y="-1"/>
            <a:ext cx="3075710" cy="3428999"/>
          </a:xfrm>
          <a:prstGeom prst="rect">
            <a:avLst/>
          </a:prstGeom>
        </p:spPr>
      </p:pic>
    </p:spTree>
    <p:extLst>
      <p:ext uri="{BB962C8B-B14F-4D97-AF65-F5344CB8AC3E}">
        <p14:creationId xmlns:p14="http://schemas.microsoft.com/office/powerpoint/2010/main" val="3181204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vakollaasi ja teksti 3">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CC66813B-47EE-FA7B-F508-5B9E5D2343FA}"/>
              </a:ext>
            </a:extLst>
          </p:cNvPr>
          <p:cNvSpPr>
            <a:spLocks noGrp="1"/>
          </p:cNvSpPr>
          <p:nvPr>
            <p:ph type="pic" sz="quarter" idx="13" hasCustomPrompt="1"/>
          </p:nvPr>
        </p:nvSpPr>
        <p:spPr>
          <a:xfrm>
            <a:off x="3020290" y="0"/>
            <a:ext cx="3075709" cy="3429000"/>
          </a:xfrm>
          <a:prstGeom prst="rect">
            <a:avLst/>
          </a:prstGeom>
          <a:solidFill>
            <a:schemeClr val="accent4"/>
          </a:solidFill>
        </p:spPr>
        <p:txBody>
          <a:bodyPr anchor="ctr"/>
          <a:lstStyle>
            <a:lvl1pPr algn="ctr">
              <a:defRPr>
                <a:solidFill>
                  <a:schemeClr val="tx2"/>
                </a:solidFill>
              </a:defRPr>
            </a:lvl1pPr>
          </a:lstStyle>
          <a:p>
            <a:r>
              <a:rPr lang="en-GB" dirty="0"/>
              <a:t>Kuva</a:t>
            </a:r>
          </a:p>
        </p:txBody>
      </p:sp>
      <p:sp>
        <p:nvSpPr>
          <p:cNvPr id="8" name="Picture Placeholder 7">
            <a:extLst>
              <a:ext uri="{FF2B5EF4-FFF2-40B4-BE49-F238E27FC236}">
                <a16:creationId xmlns:a16="http://schemas.microsoft.com/office/drawing/2014/main" id="{38B410F3-B8CD-D29F-2CB3-BD41BD22DFD6}"/>
              </a:ext>
            </a:extLst>
          </p:cNvPr>
          <p:cNvSpPr>
            <a:spLocks noGrp="1"/>
          </p:cNvSpPr>
          <p:nvPr>
            <p:ph type="pic" sz="quarter" idx="14" hasCustomPrompt="1"/>
          </p:nvPr>
        </p:nvSpPr>
        <p:spPr>
          <a:xfrm>
            <a:off x="-1" y="3429000"/>
            <a:ext cx="6096001" cy="3429000"/>
          </a:xfrm>
          <a:prstGeom prst="rect">
            <a:avLst/>
          </a:prstGeom>
          <a:solidFill>
            <a:schemeClr val="accent3"/>
          </a:solidFill>
        </p:spPr>
        <p:txBody>
          <a:bodyPr anchor="ctr"/>
          <a:lstStyle>
            <a:lvl1pPr algn="ctr">
              <a:defRPr>
                <a:solidFill>
                  <a:schemeClr val="tx2"/>
                </a:solidFill>
              </a:defRPr>
            </a:lvl1pPr>
          </a:lstStyle>
          <a:p>
            <a:r>
              <a:rPr lang="en-GB" dirty="0"/>
              <a:t>Kuva</a:t>
            </a:r>
          </a:p>
        </p:txBody>
      </p:sp>
      <p:sp>
        <p:nvSpPr>
          <p:cNvPr id="5" name="Rectangle 4">
            <a:extLst>
              <a:ext uri="{FF2B5EF4-FFF2-40B4-BE49-F238E27FC236}">
                <a16:creationId xmlns:a16="http://schemas.microsoft.com/office/drawing/2014/main" id="{4B3E3E59-D50A-389D-6B0A-3265D3726624}"/>
              </a:ext>
            </a:extLst>
          </p:cNvPr>
          <p:cNvSpPr/>
          <p:nvPr userDrawn="1"/>
        </p:nvSpPr>
        <p:spPr>
          <a:xfrm>
            <a:off x="-1" y="0"/>
            <a:ext cx="3020291"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DB976D51-6968-9C05-52DC-D9E710558661}"/>
              </a:ext>
            </a:extLst>
          </p:cNvPr>
          <p:cNvPicPr>
            <a:picLocks noChangeAspect="1"/>
          </p:cNvPicPr>
          <p:nvPr userDrawn="1"/>
        </p:nvPicPr>
        <p:blipFill>
          <a:blip r:embed="rId2" cstate="screen">
            <a:duotone>
              <a:prstClr val="black"/>
              <a:schemeClr val="bg1">
                <a:tint val="45000"/>
                <a:satMod val="400000"/>
              </a:schemeClr>
            </a:duotone>
            <a:lum bright="100000"/>
            <a:extLst>
              <a:ext uri="{28A0092B-C50C-407E-A947-70E740481C1C}">
                <a14:useLocalDpi xmlns:a14="http://schemas.microsoft.com/office/drawing/2010/main"/>
              </a:ext>
            </a:extLst>
          </a:blip>
          <a:stretch>
            <a:fillRect/>
          </a:stretch>
        </p:blipFill>
        <p:spPr>
          <a:xfrm>
            <a:off x="425189" y="413856"/>
            <a:ext cx="365299" cy="365299"/>
          </a:xfrm>
          <a:prstGeom prst="rect">
            <a:avLst/>
          </a:prstGeom>
        </p:spPr>
      </p:pic>
      <p:sp>
        <p:nvSpPr>
          <p:cNvPr id="12" name="Date Placeholder 3">
            <a:extLst>
              <a:ext uri="{FF2B5EF4-FFF2-40B4-BE49-F238E27FC236}">
                <a16:creationId xmlns:a16="http://schemas.microsoft.com/office/drawing/2014/main" id="{302D1A64-A0DC-3C94-8D9D-DB3D239CD05A}"/>
              </a:ext>
            </a:extLst>
          </p:cNvPr>
          <p:cNvSpPr txBox="1">
            <a:spLocks/>
          </p:cNvSpPr>
          <p:nvPr userDrawn="1"/>
        </p:nvSpPr>
        <p:spPr>
          <a:xfrm>
            <a:off x="7522354" y="6224254"/>
            <a:ext cx="2480628"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pic>
        <p:nvPicPr>
          <p:cNvPr id="13" name="Picture 12" descr="A picture containing text, balloon, aircraft&#10;&#10;Description automatically generated">
            <a:extLst>
              <a:ext uri="{FF2B5EF4-FFF2-40B4-BE49-F238E27FC236}">
                <a16:creationId xmlns:a16="http://schemas.microsoft.com/office/drawing/2014/main" id="{8995C82E-AAE7-C309-4734-887058D996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37121" y="6026329"/>
            <a:ext cx="704244" cy="704244"/>
          </a:xfrm>
          <a:prstGeom prst="rect">
            <a:avLst/>
          </a:prstGeom>
        </p:spPr>
      </p:pic>
      <p:sp>
        <p:nvSpPr>
          <p:cNvPr id="9" name="Title Placeholder 8">
            <a:extLst>
              <a:ext uri="{FF2B5EF4-FFF2-40B4-BE49-F238E27FC236}">
                <a16:creationId xmlns:a16="http://schemas.microsoft.com/office/drawing/2014/main" id="{70EE1A5E-A2E8-4A51-7D62-07436B09BDF0}"/>
              </a:ext>
            </a:extLst>
          </p:cNvPr>
          <p:cNvSpPr>
            <a:spLocks noGrp="1"/>
          </p:cNvSpPr>
          <p:nvPr>
            <p:ph type="title" hasCustomPrompt="1"/>
          </p:nvPr>
        </p:nvSpPr>
        <p:spPr>
          <a:xfrm>
            <a:off x="6738180" y="422732"/>
            <a:ext cx="4650932"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15" name="Text Placeholder 7">
            <a:extLst>
              <a:ext uri="{FF2B5EF4-FFF2-40B4-BE49-F238E27FC236}">
                <a16:creationId xmlns:a16="http://schemas.microsoft.com/office/drawing/2014/main" id="{CE78A146-99AD-5638-92D2-B04996481D47}"/>
              </a:ext>
            </a:extLst>
          </p:cNvPr>
          <p:cNvSpPr>
            <a:spLocks noGrp="1"/>
          </p:cNvSpPr>
          <p:nvPr>
            <p:ph type="body" sz="quarter" idx="11" hasCustomPrompt="1"/>
          </p:nvPr>
        </p:nvSpPr>
        <p:spPr>
          <a:xfrm>
            <a:off x="6751297" y="1767360"/>
            <a:ext cx="4637069" cy="467278"/>
          </a:xfrm>
          <a:prstGeom prst="rect">
            <a:avLst/>
          </a:prstGeom>
        </p:spPr>
        <p:txBody>
          <a:bodyPr/>
          <a:lstStyle>
            <a:lvl1pPr>
              <a:defRPr sz="2800" b="0">
                <a:solidFill>
                  <a:schemeClr val="tx1"/>
                </a:solidFill>
                <a:latin typeface="+mj-lt"/>
              </a:defRPr>
            </a:lvl1pPr>
          </a:lstStyle>
          <a:p>
            <a:pPr lvl="0"/>
            <a:r>
              <a:rPr lang="en-US" dirty="0" err="1"/>
              <a:t>Alaotsikko</a:t>
            </a:r>
            <a:endParaRPr lang="en-US" dirty="0"/>
          </a:p>
        </p:txBody>
      </p:sp>
      <p:sp>
        <p:nvSpPr>
          <p:cNvPr id="16" name="Text Placeholder 7">
            <a:extLst>
              <a:ext uri="{FF2B5EF4-FFF2-40B4-BE49-F238E27FC236}">
                <a16:creationId xmlns:a16="http://schemas.microsoft.com/office/drawing/2014/main" id="{3F40ADBD-074C-AB3F-8DDB-7AE1A3FE66C2}"/>
              </a:ext>
            </a:extLst>
          </p:cNvPr>
          <p:cNvSpPr>
            <a:spLocks noGrp="1"/>
          </p:cNvSpPr>
          <p:nvPr>
            <p:ph type="body" sz="quarter" idx="12" hasCustomPrompt="1"/>
          </p:nvPr>
        </p:nvSpPr>
        <p:spPr>
          <a:xfrm>
            <a:off x="6751299" y="2313071"/>
            <a:ext cx="4637068" cy="1623336"/>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23" name="Slide Number Placeholder 5">
            <a:extLst>
              <a:ext uri="{FF2B5EF4-FFF2-40B4-BE49-F238E27FC236}">
                <a16:creationId xmlns:a16="http://schemas.microsoft.com/office/drawing/2014/main" id="{729D815F-042F-3697-9EAA-5083E3A0F427}"/>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4" name="Text Placeholder 12">
            <a:extLst>
              <a:ext uri="{FF2B5EF4-FFF2-40B4-BE49-F238E27FC236}">
                <a16:creationId xmlns:a16="http://schemas.microsoft.com/office/drawing/2014/main" id="{B76B6A61-C8AC-1A7E-9046-A2B466C72D29}"/>
              </a:ext>
            </a:extLst>
          </p:cNvPr>
          <p:cNvSpPr>
            <a:spLocks noGrp="1"/>
          </p:cNvSpPr>
          <p:nvPr>
            <p:ph type="body" sz="quarter" idx="16" hasCustomPrompt="1"/>
          </p:nvPr>
        </p:nvSpPr>
        <p:spPr>
          <a:xfrm>
            <a:off x="326707" y="913852"/>
            <a:ext cx="2310578" cy="1663341"/>
          </a:xfrm>
          <a:prstGeom prst="rect">
            <a:avLst/>
          </a:prstGeom>
        </p:spPr>
        <p:txBody>
          <a:bodyPr/>
          <a:lstStyle>
            <a:lvl1pPr>
              <a:lnSpc>
                <a:spcPct val="100000"/>
              </a:lnSpc>
              <a:spcBef>
                <a:spcPts val="1600"/>
              </a:spcBef>
              <a:spcAft>
                <a:spcPts val="0"/>
              </a:spcAft>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1600"/>
              </a:spcBef>
              <a:spcAft>
                <a:spcPts val="800"/>
              </a:spcAft>
              <a:buClrTx/>
              <a:buSzTx/>
              <a:buFont typeface="Arial" panose="020B0604020202020204" pitchFamily="34" charset="0"/>
              <a:buNone/>
              <a:tabLst/>
              <a:defRPr/>
            </a:pPr>
            <a:r>
              <a:rPr lang="en-US" dirty="0" err="1"/>
              <a:t>Nosto</a:t>
            </a:r>
            <a:r>
              <a:rPr lang="en-US" dirty="0"/>
              <a:t> lorem ipsum dolor </a:t>
            </a:r>
          </a:p>
        </p:txBody>
      </p:sp>
      <p:pic>
        <p:nvPicPr>
          <p:cNvPr id="11" name="Picture 10">
            <a:extLst>
              <a:ext uri="{FF2B5EF4-FFF2-40B4-BE49-F238E27FC236}">
                <a16:creationId xmlns:a16="http://schemas.microsoft.com/office/drawing/2014/main" id="{5F022A57-E4D1-4803-F3E5-FA57E3BB9D4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020289" y="-1"/>
            <a:ext cx="3075710" cy="3428999"/>
          </a:xfrm>
          <a:prstGeom prst="rect">
            <a:avLst/>
          </a:prstGeom>
        </p:spPr>
      </p:pic>
      <p:pic>
        <p:nvPicPr>
          <p:cNvPr id="2" name="Picture 1" descr="A picture containing text&#10;&#10;Description automatically generated">
            <a:extLst>
              <a:ext uri="{FF2B5EF4-FFF2-40B4-BE49-F238E27FC236}">
                <a16:creationId xmlns:a16="http://schemas.microsoft.com/office/drawing/2014/main" id="{B63CAB9A-957E-BB4B-29A5-DC805CAE225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 y="3428999"/>
            <a:ext cx="6096002" cy="3429001"/>
          </a:xfrm>
          <a:prstGeom prst="rect">
            <a:avLst/>
          </a:prstGeom>
        </p:spPr>
      </p:pic>
    </p:spTree>
    <p:extLst>
      <p:ext uri="{BB962C8B-B14F-4D97-AF65-F5344CB8AC3E}">
        <p14:creationId xmlns:p14="http://schemas.microsoft.com/office/powerpoint/2010/main" val="4014259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i, listaus ja kuva 1">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A0BC69CC-2C41-8DF6-3FFF-9E19080F00FF}"/>
              </a:ext>
            </a:extLst>
          </p:cNvPr>
          <p:cNvSpPr>
            <a:spLocks noGrp="1"/>
          </p:cNvSpPr>
          <p:nvPr>
            <p:ph type="pic" sz="quarter" idx="13" hasCustomPrompt="1"/>
          </p:nvPr>
        </p:nvSpPr>
        <p:spPr>
          <a:xfrm>
            <a:off x="9116292" y="0"/>
            <a:ext cx="3075708" cy="6858000"/>
          </a:xfrm>
          <a:prstGeom prst="rect">
            <a:avLst/>
          </a:prstGeom>
          <a:solidFill>
            <a:schemeClr val="accent4"/>
          </a:solidFill>
        </p:spPr>
        <p:txBody>
          <a:bodyPr anchor="ctr"/>
          <a:lstStyle>
            <a:lvl1pPr algn="ctr">
              <a:defRPr>
                <a:solidFill>
                  <a:schemeClr val="tx2"/>
                </a:solidFill>
              </a:defRPr>
            </a:lvl1pPr>
          </a:lstStyle>
          <a:p>
            <a:r>
              <a:rPr lang="en-GB" dirty="0"/>
              <a:t>Kuva</a:t>
            </a:r>
          </a:p>
        </p:txBody>
      </p:sp>
      <p:sp>
        <p:nvSpPr>
          <p:cNvPr id="5" name="Rectangle 4">
            <a:extLst>
              <a:ext uri="{FF2B5EF4-FFF2-40B4-BE49-F238E27FC236}">
                <a16:creationId xmlns:a16="http://schemas.microsoft.com/office/drawing/2014/main" id="{B4A0FA99-2534-FCB8-E8BC-514E00006949}"/>
              </a:ext>
            </a:extLst>
          </p:cNvPr>
          <p:cNvSpPr/>
          <p:nvPr userDrawn="1"/>
        </p:nvSpPr>
        <p:spPr>
          <a:xfrm>
            <a:off x="6096000" y="-1"/>
            <a:ext cx="302029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Placeholder 8">
            <a:extLst>
              <a:ext uri="{FF2B5EF4-FFF2-40B4-BE49-F238E27FC236}">
                <a16:creationId xmlns:a16="http://schemas.microsoft.com/office/drawing/2014/main" id="{411392B8-A4B8-C5B2-5221-47E38BEEA62B}"/>
              </a:ext>
            </a:extLst>
          </p:cNvPr>
          <p:cNvSpPr>
            <a:spLocks noGrp="1"/>
          </p:cNvSpPr>
          <p:nvPr>
            <p:ph type="title" hasCustomPrompt="1"/>
          </p:nvPr>
        </p:nvSpPr>
        <p:spPr>
          <a:xfrm>
            <a:off x="688958" y="422732"/>
            <a:ext cx="4649395"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13" name="Text Placeholder 7">
            <a:extLst>
              <a:ext uri="{FF2B5EF4-FFF2-40B4-BE49-F238E27FC236}">
                <a16:creationId xmlns:a16="http://schemas.microsoft.com/office/drawing/2014/main" id="{A329B8B4-806F-2534-EF5B-16C2922A62AE}"/>
              </a:ext>
            </a:extLst>
          </p:cNvPr>
          <p:cNvSpPr>
            <a:spLocks noGrp="1"/>
          </p:cNvSpPr>
          <p:nvPr>
            <p:ph type="body" sz="quarter" idx="11" hasCustomPrompt="1"/>
          </p:nvPr>
        </p:nvSpPr>
        <p:spPr>
          <a:xfrm>
            <a:off x="708015" y="1765414"/>
            <a:ext cx="4649396" cy="467278"/>
          </a:xfrm>
          <a:prstGeom prst="rect">
            <a:avLst/>
          </a:prstGeom>
        </p:spPr>
        <p:txBody>
          <a:bodyPr/>
          <a:lstStyle>
            <a:lvl1pPr>
              <a:defRPr sz="2800" b="0">
                <a:solidFill>
                  <a:schemeClr val="tx1"/>
                </a:solidFill>
                <a:latin typeface="+mj-lt"/>
              </a:defRPr>
            </a:lvl1pPr>
          </a:lstStyle>
          <a:p>
            <a:pPr lvl="0"/>
            <a:r>
              <a:rPr lang="en-US" dirty="0" err="1"/>
              <a:t>Alaotsikko</a:t>
            </a:r>
            <a:endParaRPr lang="en-US" dirty="0"/>
          </a:p>
        </p:txBody>
      </p:sp>
      <p:sp>
        <p:nvSpPr>
          <p:cNvPr id="14" name="Text Placeholder 7">
            <a:extLst>
              <a:ext uri="{FF2B5EF4-FFF2-40B4-BE49-F238E27FC236}">
                <a16:creationId xmlns:a16="http://schemas.microsoft.com/office/drawing/2014/main" id="{D138A599-7532-D8AD-5FDE-4DC798B0514F}"/>
              </a:ext>
            </a:extLst>
          </p:cNvPr>
          <p:cNvSpPr>
            <a:spLocks noGrp="1"/>
          </p:cNvSpPr>
          <p:nvPr>
            <p:ph type="body" sz="quarter" idx="12" hasCustomPrompt="1"/>
          </p:nvPr>
        </p:nvSpPr>
        <p:spPr>
          <a:xfrm>
            <a:off x="708016" y="2311125"/>
            <a:ext cx="4649395" cy="1623336"/>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16" name="Date Placeholder 3">
            <a:extLst>
              <a:ext uri="{FF2B5EF4-FFF2-40B4-BE49-F238E27FC236}">
                <a16:creationId xmlns:a16="http://schemas.microsoft.com/office/drawing/2014/main" id="{2A06922E-5E79-5B8A-DD18-2517B63B0095}"/>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20" name="Slide Number Placeholder 5">
            <a:extLst>
              <a:ext uri="{FF2B5EF4-FFF2-40B4-BE49-F238E27FC236}">
                <a16:creationId xmlns:a16="http://schemas.microsoft.com/office/drawing/2014/main" id="{836A24FE-44C7-0959-F0F7-C9BF7A403240}"/>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Text Placeholder 12">
            <a:extLst>
              <a:ext uri="{FF2B5EF4-FFF2-40B4-BE49-F238E27FC236}">
                <a16:creationId xmlns:a16="http://schemas.microsoft.com/office/drawing/2014/main" id="{45603E35-7AC0-E213-6419-71ABBC375FA9}"/>
              </a:ext>
            </a:extLst>
          </p:cNvPr>
          <p:cNvSpPr>
            <a:spLocks noGrp="1"/>
          </p:cNvSpPr>
          <p:nvPr>
            <p:ph type="body" sz="quarter" idx="17" hasCustomPrompt="1"/>
          </p:nvPr>
        </p:nvSpPr>
        <p:spPr>
          <a:xfrm>
            <a:off x="6419943" y="1680756"/>
            <a:ext cx="2377440" cy="615877"/>
          </a:xfrm>
          <a:prstGeom prst="rect">
            <a:avLst/>
          </a:prstGeom>
        </p:spPr>
        <p:txBody>
          <a:bodyPr/>
          <a:lstStyle>
            <a:lvl1pPr>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lvl="0"/>
            <a:r>
              <a:rPr lang="en-US" dirty="0" err="1"/>
              <a:t>Listauksen</a:t>
            </a:r>
            <a:r>
              <a:rPr lang="en-US" dirty="0"/>
              <a:t> </a:t>
            </a:r>
            <a:r>
              <a:rPr lang="en-US" dirty="0" err="1"/>
              <a:t>otsikko</a:t>
            </a:r>
            <a:r>
              <a:rPr lang="en-US" dirty="0"/>
              <a:t> </a:t>
            </a:r>
            <a:br>
              <a:rPr lang="en-US" dirty="0"/>
            </a:br>
            <a:r>
              <a:rPr lang="en-US" dirty="0"/>
              <a:t>tai </a:t>
            </a:r>
            <a:r>
              <a:rPr lang="en-US" dirty="0" err="1"/>
              <a:t>nosto</a:t>
            </a:r>
            <a:endParaRPr lang="en-US" dirty="0"/>
          </a:p>
        </p:txBody>
      </p:sp>
      <p:sp>
        <p:nvSpPr>
          <p:cNvPr id="3" name="Text Placeholder 12">
            <a:extLst>
              <a:ext uri="{FF2B5EF4-FFF2-40B4-BE49-F238E27FC236}">
                <a16:creationId xmlns:a16="http://schemas.microsoft.com/office/drawing/2014/main" id="{75B65DDE-A2DE-BDFA-4A31-7FBF696B327F}"/>
              </a:ext>
            </a:extLst>
          </p:cNvPr>
          <p:cNvSpPr>
            <a:spLocks noGrp="1"/>
          </p:cNvSpPr>
          <p:nvPr>
            <p:ph type="body" sz="quarter" idx="18" hasCustomPrompt="1"/>
          </p:nvPr>
        </p:nvSpPr>
        <p:spPr>
          <a:xfrm>
            <a:off x="6434119" y="2480370"/>
            <a:ext cx="2377440" cy="3452595"/>
          </a:xfrm>
          <a:prstGeom prst="rect">
            <a:avLst/>
          </a:prstGeom>
        </p:spPr>
        <p:txBody>
          <a:bodyPr/>
          <a:lstStyle>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lvl="3"/>
            <a:r>
              <a:rPr lang="en-US" dirty="0" err="1"/>
              <a:t>Listaus</a:t>
            </a:r>
            <a:r>
              <a:rPr lang="en-US" dirty="0"/>
              <a:t> 1</a:t>
            </a:r>
          </a:p>
        </p:txBody>
      </p:sp>
    </p:spTree>
    <p:extLst>
      <p:ext uri="{BB962C8B-B14F-4D97-AF65-F5344CB8AC3E}">
        <p14:creationId xmlns:p14="http://schemas.microsoft.com/office/powerpoint/2010/main" val="215520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i, listaus ja kuva 2">
    <p:spTree>
      <p:nvGrpSpPr>
        <p:cNvPr id="1" name=""/>
        <p:cNvGrpSpPr/>
        <p:nvPr/>
      </p:nvGrpSpPr>
      <p:grpSpPr>
        <a:xfrm>
          <a:off x="0" y="0"/>
          <a:ext cx="0" cy="0"/>
          <a:chOff x="0" y="0"/>
          <a:chExt cx="0" cy="0"/>
        </a:xfrm>
      </p:grpSpPr>
      <p:pic>
        <p:nvPicPr>
          <p:cNvPr id="9" name="Picture 8" descr="A picture containing text, outdoor&#10;&#10;Description automatically generated">
            <a:extLst>
              <a:ext uri="{FF2B5EF4-FFF2-40B4-BE49-F238E27FC236}">
                <a16:creationId xmlns:a16="http://schemas.microsoft.com/office/drawing/2014/main" id="{1A9B7322-BDDF-C0FC-0C14-734FD55A8B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16291" y="-3061"/>
            <a:ext cx="3075709" cy="6902383"/>
          </a:xfrm>
          <a:prstGeom prst="rect">
            <a:avLst/>
          </a:prstGeom>
        </p:spPr>
      </p:pic>
      <p:sp>
        <p:nvSpPr>
          <p:cNvPr id="5" name="Rectangle 4">
            <a:extLst>
              <a:ext uri="{FF2B5EF4-FFF2-40B4-BE49-F238E27FC236}">
                <a16:creationId xmlns:a16="http://schemas.microsoft.com/office/drawing/2014/main" id="{B4A0FA99-2534-FCB8-E8BC-514E00006949}"/>
              </a:ext>
            </a:extLst>
          </p:cNvPr>
          <p:cNvSpPr/>
          <p:nvPr userDrawn="1"/>
        </p:nvSpPr>
        <p:spPr>
          <a:xfrm>
            <a:off x="6096000" y="-1"/>
            <a:ext cx="302029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Placeholder 8">
            <a:extLst>
              <a:ext uri="{FF2B5EF4-FFF2-40B4-BE49-F238E27FC236}">
                <a16:creationId xmlns:a16="http://schemas.microsoft.com/office/drawing/2014/main" id="{411392B8-A4B8-C5B2-5221-47E38BEEA62B}"/>
              </a:ext>
            </a:extLst>
          </p:cNvPr>
          <p:cNvSpPr>
            <a:spLocks noGrp="1"/>
          </p:cNvSpPr>
          <p:nvPr>
            <p:ph type="title" hasCustomPrompt="1"/>
          </p:nvPr>
        </p:nvSpPr>
        <p:spPr>
          <a:xfrm>
            <a:off x="688958" y="422732"/>
            <a:ext cx="4649395"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13" name="Text Placeholder 7">
            <a:extLst>
              <a:ext uri="{FF2B5EF4-FFF2-40B4-BE49-F238E27FC236}">
                <a16:creationId xmlns:a16="http://schemas.microsoft.com/office/drawing/2014/main" id="{A329B8B4-806F-2534-EF5B-16C2922A62AE}"/>
              </a:ext>
            </a:extLst>
          </p:cNvPr>
          <p:cNvSpPr>
            <a:spLocks noGrp="1"/>
          </p:cNvSpPr>
          <p:nvPr>
            <p:ph type="body" sz="quarter" idx="11" hasCustomPrompt="1"/>
          </p:nvPr>
        </p:nvSpPr>
        <p:spPr>
          <a:xfrm>
            <a:off x="708015" y="1765414"/>
            <a:ext cx="4649396" cy="467278"/>
          </a:xfrm>
          <a:prstGeom prst="rect">
            <a:avLst/>
          </a:prstGeom>
        </p:spPr>
        <p:txBody>
          <a:bodyPr/>
          <a:lstStyle>
            <a:lvl1pPr>
              <a:defRPr sz="2800" b="0">
                <a:solidFill>
                  <a:schemeClr val="tx1"/>
                </a:solidFill>
                <a:latin typeface="+mj-lt"/>
              </a:defRPr>
            </a:lvl1pPr>
          </a:lstStyle>
          <a:p>
            <a:pPr lvl="0"/>
            <a:r>
              <a:rPr lang="en-US" dirty="0" err="1"/>
              <a:t>Alaotsikko</a:t>
            </a:r>
            <a:endParaRPr lang="en-US" dirty="0"/>
          </a:p>
        </p:txBody>
      </p:sp>
      <p:sp>
        <p:nvSpPr>
          <p:cNvPr id="14" name="Text Placeholder 7">
            <a:extLst>
              <a:ext uri="{FF2B5EF4-FFF2-40B4-BE49-F238E27FC236}">
                <a16:creationId xmlns:a16="http://schemas.microsoft.com/office/drawing/2014/main" id="{D138A599-7532-D8AD-5FDE-4DC798B0514F}"/>
              </a:ext>
            </a:extLst>
          </p:cNvPr>
          <p:cNvSpPr>
            <a:spLocks noGrp="1"/>
          </p:cNvSpPr>
          <p:nvPr>
            <p:ph type="body" sz="quarter" idx="12" hasCustomPrompt="1"/>
          </p:nvPr>
        </p:nvSpPr>
        <p:spPr>
          <a:xfrm>
            <a:off x="708016" y="2311125"/>
            <a:ext cx="4649395" cy="1623336"/>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16" name="Date Placeholder 3">
            <a:extLst>
              <a:ext uri="{FF2B5EF4-FFF2-40B4-BE49-F238E27FC236}">
                <a16:creationId xmlns:a16="http://schemas.microsoft.com/office/drawing/2014/main" id="{2A06922E-5E79-5B8A-DD18-2517B63B0095}"/>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20" name="Slide Number Placeholder 5">
            <a:extLst>
              <a:ext uri="{FF2B5EF4-FFF2-40B4-BE49-F238E27FC236}">
                <a16:creationId xmlns:a16="http://schemas.microsoft.com/office/drawing/2014/main" id="{836A24FE-44C7-0959-F0F7-C9BF7A403240}"/>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Text Placeholder 12">
            <a:extLst>
              <a:ext uri="{FF2B5EF4-FFF2-40B4-BE49-F238E27FC236}">
                <a16:creationId xmlns:a16="http://schemas.microsoft.com/office/drawing/2014/main" id="{45603E35-7AC0-E213-6419-71ABBC375FA9}"/>
              </a:ext>
            </a:extLst>
          </p:cNvPr>
          <p:cNvSpPr>
            <a:spLocks noGrp="1"/>
          </p:cNvSpPr>
          <p:nvPr>
            <p:ph type="body" sz="quarter" idx="17" hasCustomPrompt="1"/>
          </p:nvPr>
        </p:nvSpPr>
        <p:spPr>
          <a:xfrm>
            <a:off x="6419943" y="1680756"/>
            <a:ext cx="2377440" cy="615877"/>
          </a:xfrm>
          <a:prstGeom prst="rect">
            <a:avLst/>
          </a:prstGeom>
        </p:spPr>
        <p:txBody>
          <a:bodyPr/>
          <a:lstStyle>
            <a:lvl1pPr>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lvl="0"/>
            <a:r>
              <a:rPr lang="en-US" dirty="0" err="1"/>
              <a:t>Listauksen</a:t>
            </a:r>
            <a:r>
              <a:rPr lang="en-US" dirty="0"/>
              <a:t> </a:t>
            </a:r>
            <a:r>
              <a:rPr lang="en-US" dirty="0" err="1"/>
              <a:t>otsikko</a:t>
            </a:r>
            <a:r>
              <a:rPr lang="en-US" dirty="0"/>
              <a:t> </a:t>
            </a:r>
            <a:br>
              <a:rPr lang="en-US" dirty="0"/>
            </a:br>
            <a:r>
              <a:rPr lang="en-US" dirty="0"/>
              <a:t>tai </a:t>
            </a:r>
            <a:r>
              <a:rPr lang="en-US" dirty="0" err="1"/>
              <a:t>nosto</a:t>
            </a:r>
            <a:endParaRPr lang="en-US" dirty="0"/>
          </a:p>
        </p:txBody>
      </p:sp>
      <p:sp>
        <p:nvSpPr>
          <p:cNvPr id="3" name="Text Placeholder 12">
            <a:extLst>
              <a:ext uri="{FF2B5EF4-FFF2-40B4-BE49-F238E27FC236}">
                <a16:creationId xmlns:a16="http://schemas.microsoft.com/office/drawing/2014/main" id="{75B65DDE-A2DE-BDFA-4A31-7FBF696B327F}"/>
              </a:ext>
            </a:extLst>
          </p:cNvPr>
          <p:cNvSpPr>
            <a:spLocks noGrp="1"/>
          </p:cNvSpPr>
          <p:nvPr>
            <p:ph type="body" sz="quarter" idx="18" hasCustomPrompt="1"/>
          </p:nvPr>
        </p:nvSpPr>
        <p:spPr>
          <a:xfrm>
            <a:off x="6434119" y="2480370"/>
            <a:ext cx="2377440" cy="3452595"/>
          </a:xfrm>
          <a:prstGeom prst="rect">
            <a:avLst/>
          </a:prstGeom>
        </p:spPr>
        <p:txBody>
          <a:bodyPr/>
          <a:lstStyle>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lvl="3"/>
            <a:r>
              <a:rPr lang="en-US" dirty="0" err="1"/>
              <a:t>Listaus</a:t>
            </a:r>
            <a:r>
              <a:rPr lang="en-US" dirty="0"/>
              <a:t> 1</a:t>
            </a:r>
          </a:p>
        </p:txBody>
      </p:sp>
    </p:spTree>
    <p:extLst>
      <p:ext uri="{BB962C8B-B14F-4D97-AF65-F5344CB8AC3E}">
        <p14:creationId xmlns:p14="http://schemas.microsoft.com/office/powerpoint/2010/main" val="2220363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i, listaus ja kuva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9B7322-BDDF-C0FC-0C14-734FD55A8B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16291" y="0"/>
            <a:ext cx="3075709" cy="6902383"/>
          </a:xfrm>
          <a:prstGeom prst="rect">
            <a:avLst/>
          </a:prstGeom>
        </p:spPr>
      </p:pic>
      <p:sp>
        <p:nvSpPr>
          <p:cNvPr id="5" name="Rectangle 4">
            <a:extLst>
              <a:ext uri="{FF2B5EF4-FFF2-40B4-BE49-F238E27FC236}">
                <a16:creationId xmlns:a16="http://schemas.microsoft.com/office/drawing/2014/main" id="{B4A0FA99-2534-FCB8-E8BC-514E00006949}"/>
              </a:ext>
            </a:extLst>
          </p:cNvPr>
          <p:cNvSpPr/>
          <p:nvPr userDrawn="1"/>
        </p:nvSpPr>
        <p:spPr>
          <a:xfrm>
            <a:off x="6096000" y="-1"/>
            <a:ext cx="302029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Placeholder 8">
            <a:extLst>
              <a:ext uri="{FF2B5EF4-FFF2-40B4-BE49-F238E27FC236}">
                <a16:creationId xmlns:a16="http://schemas.microsoft.com/office/drawing/2014/main" id="{411392B8-A4B8-C5B2-5221-47E38BEEA62B}"/>
              </a:ext>
            </a:extLst>
          </p:cNvPr>
          <p:cNvSpPr>
            <a:spLocks noGrp="1"/>
          </p:cNvSpPr>
          <p:nvPr>
            <p:ph type="title" hasCustomPrompt="1"/>
          </p:nvPr>
        </p:nvSpPr>
        <p:spPr>
          <a:xfrm>
            <a:off x="688958" y="422732"/>
            <a:ext cx="4649395"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13" name="Text Placeholder 7">
            <a:extLst>
              <a:ext uri="{FF2B5EF4-FFF2-40B4-BE49-F238E27FC236}">
                <a16:creationId xmlns:a16="http://schemas.microsoft.com/office/drawing/2014/main" id="{A329B8B4-806F-2534-EF5B-16C2922A62AE}"/>
              </a:ext>
            </a:extLst>
          </p:cNvPr>
          <p:cNvSpPr>
            <a:spLocks noGrp="1"/>
          </p:cNvSpPr>
          <p:nvPr>
            <p:ph type="body" sz="quarter" idx="11" hasCustomPrompt="1"/>
          </p:nvPr>
        </p:nvSpPr>
        <p:spPr>
          <a:xfrm>
            <a:off x="708015" y="1765414"/>
            <a:ext cx="4649396" cy="467278"/>
          </a:xfrm>
          <a:prstGeom prst="rect">
            <a:avLst/>
          </a:prstGeom>
        </p:spPr>
        <p:txBody>
          <a:bodyPr/>
          <a:lstStyle>
            <a:lvl1pPr>
              <a:defRPr sz="2800" b="0">
                <a:solidFill>
                  <a:schemeClr val="tx1"/>
                </a:solidFill>
                <a:latin typeface="+mj-lt"/>
              </a:defRPr>
            </a:lvl1pPr>
          </a:lstStyle>
          <a:p>
            <a:pPr lvl="0"/>
            <a:r>
              <a:rPr lang="en-US" dirty="0" err="1"/>
              <a:t>Alaotsikko</a:t>
            </a:r>
            <a:endParaRPr lang="en-US" dirty="0"/>
          </a:p>
        </p:txBody>
      </p:sp>
      <p:sp>
        <p:nvSpPr>
          <p:cNvPr id="14" name="Text Placeholder 7">
            <a:extLst>
              <a:ext uri="{FF2B5EF4-FFF2-40B4-BE49-F238E27FC236}">
                <a16:creationId xmlns:a16="http://schemas.microsoft.com/office/drawing/2014/main" id="{D138A599-7532-D8AD-5FDE-4DC798B0514F}"/>
              </a:ext>
            </a:extLst>
          </p:cNvPr>
          <p:cNvSpPr>
            <a:spLocks noGrp="1"/>
          </p:cNvSpPr>
          <p:nvPr>
            <p:ph type="body" sz="quarter" idx="12" hasCustomPrompt="1"/>
          </p:nvPr>
        </p:nvSpPr>
        <p:spPr>
          <a:xfrm>
            <a:off x="708016" y="2311125"/>
            <a:ext cx="4649395" cy="1623336"/>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16" name="Date Placeholder 3">
            <a:extLst>
              <a:ext uri="{FF2B5EF4-FFF2-40B4-BE49-F238E27FC236}">
                <a16:creationId xmlns:a16="http://schemas.microsoft.com/office/drawing/2014/main" id="{2A06922E-5E79-5B8A-DD18-2517B63B0095}"/>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20" name="Slide Number Placeholder 5">
            <a:extLst>
              <a:ext uri="{FF2B5EF4-FFF2-40B4-BE49-F238E27FC236}">
                <a16:creationId xmlns:a16="http://schemas.microsoft.com/office/drawing/2014/main" id="{836A24FE-44C7-0959-F0F7-C9BF7A403240}"/>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Text Placeholder 12">
            <a:extLst>
              <a:ext uri="{FF2B5EF4-FFF2-40B4-BE49-F238E27FC236}">
                <a16:creationId xmlns:a16="http://schemas.microsoft.com/office/drawing/2014/main" id="{45603E35-7AC0-E213-6419-71ABBC375FA9}"/>
              </a:ext>
            </a:extLst>
          </p:cNvPr>
          <p:cNvSpPr>
            <a:spLocks noGrp="1"/>
          </p:cNvSpPr>
          <p:nvPr>
            <p:ph type="body" sz="quarter" idx="17" hasCustomPrompt="1"/>
          </p:nvPr>
        </p:nvSpPr>
        <p:spPr>
          <a:xfrm>
            <a:off x="6419943" y="1680756"/>
            <a:ext cx="2377440" cy="615877"/>
          </a:xfrm>
          <a:prstGeom prst="rect">
            <a:avLst/>
          </a:prstGeom>
        </p:spPr>
        <p:txBody>
          <a:bodyPr/>
          <a:lstStyle>
            <a:lvl1pPr>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lvl="0"/>
            <a:r>
              <a:rPr lang="en-US" dirty="0" err="1"/>
              <a:t>Listauksen</a:t>
            </a:r>
            <a:r>
              <a:rPr lang="en-US" dirty="0"/>
              <a:t> </a:t>
            </a:r>
            <a:r>
              <a:rPr lang="en-US" dirty="0" err="1"/>
              <a:t>otsikko</a:t>
            </a:r>
            <a:r>
              <a:rPr lang="en-US" dirty="0"/>
              <a:t> </a:t>
            </a:r>
            <a:br>
              <a:rPr lang="en-US" dirty="0"/>
            </a:br>
            <a:r>
              <a:rPr lang="en-US" dirty="0"/>
              <a:t>tai </a:t>
            </a:r>
            <a:r>
              <a:rPr lang="en-US" dirty="0" err="1"/>
              <a:t>nosto</a:t>
            </a:r>
            <a:endParaRPr lang="en-US" dirty="0"/>
          </a:p>
        </p:txBody>
      </p:sp>
      <p:sp>
        <p:nvSpPr>
          <p:cNvPr id="3" name="Text Placeholder 12">
            <a:extLst>
              <a:ext uri="{FF2B5EF4-FFF2-40B4-BE49-F238E27FC236}">
                <a16:creationId xmlns:a16="http://schemas.microsoft.com/office/drawing/2014/main" id="{75B65DDE-A2DE-BDFA-4A31-7FBF696B327F}"/>
              </a:ext>
            </a:extLst>
          </p:cNvPr>
          <p:cNvSpPr>
            <a:spLocks noGrp="1"/>
          </p:cNvSpPr>
          <p:nvPr>
            <p:ph type="body" sz="quarter" idx="18" hasCustomPrompt="1"/>
          </p:nvPr>
        </p:nvSpPr>
        <p:spPr>
          <a:xfrm>
            <a:off x="6434119" y="2480370"/>
            <a:ext cx="2377440" cy="3452595"/>
          </a:xfrm>
          <a:prstGeom prst="rect">
            <a:avLst/>
          </a:prstGeom>
        </p:spPr>
        <p:txBody>
          <a:bodyPr/>
          <a:lstStyle>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lvl="3"/>
            <a:r>
              <a:rPr lang="en-US" dirty="0" err="1"/>
              <a:t>Listaus</a:t>
            </a:r>
            <a:r>
              <a:rPr lang="en-US" dirty="0"/>
              <a:t> 1</a:t>
            </a:r>
          </a:p>
        </p:txBody>
      </p:sp>
    </p:spTree>
    <p:extLst>
      <p:ext uri="{BB962C8B-B14F-4D97-AF65-F5344CB8AC3E}">
        <p14:creationId xmlns:p14="http://schemas.microsoft.com/office/powerpoint/2010/main" val="846497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ipalstat ja vaakakuva 1">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A0BC69CC-2C41-8DF6-3FFF-9E19080F00FF}"/>
              </a:ext>
            </a:extLst>
          </p:cNvPr>
          <p:cNvSpPr>
            <a:spLocks noGrp="1"/>
          </p:cNvSpPr>
          <p:nvPr>
            <p:ph type="pic" sz="quarter" idx="13" hasCustomPrompt="1"/>
          </p:nvPr>
        </p:nvSpPr>
        <p:spPr>
          <a:xfrm>
            <a:off x="6096000" y="4184074"/>
            <a:ext cx="6095999" cy="2673926"/>
          </a:xfrm>
          <a:prstGeom prst="rect">
            <a:avLst/>
          </a:prstGeom>
          <a:solidFill>
            <a:schemeClr val="accent4"/>
          </a:solidFill>
        </p:spPr>
        <p:txBody>
          <a:bodyPr anchor="ctr"/>
          <a:lstStyle>
            <a:lvl1pPr algn="ctr">
              <a:defRPr>
                <a:solidFill>
                  <a:schemeClr val="tx2"/>
                </a:solidFill>
              </a:defRPr>
            </a:lvl1pPr>
          </a:lstStyle>
          <a:p>
            <a:r>
              <a:rPr lang="en-GB" dirty="0"/>
              <a:t>Kuva</a:t>
            </a:r>
          </a:p>
        </p:txBody>
      </p:sp>
      <p:sp>
        <p:nvSpPr>
          <p:cNvPr id="3" name="Rectangle 2">
            <a:extLst>
              <a:ext uri="{FF2B5EF4-FFF2-40B4-BE49-F238E27FC236}">
                <a16:creationId xmlns:a16="http://schemas.microsoft.com/office/drawing/2014/main" id="{1F7CA025-C922-AFBC-25F0-94DCA945932E}"/>
              </a:ext>
            </a:extLst>
          </p:cNvPr>
          <p:cNvSpPr/>
          <p:nvPr userDrawn="1"/>
        </p:nvSpPr>
        <p:spPr>
          <a:xfrm>
            <a:off x="1" y="4184072"/>
            <a:ext cx="6096000" cy="26739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1126544-42A0-2458-5104-F9D4A5C62C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5748" y="6060662"/>
            <a:ext cx="631792" cy="631792"/>
          </a:xfrm>
          <a:prstGeom prst="rect">
            <a:avLst/>
          </a:prstGeom>
        </p:spPr>
      </p:pic>
      <p:pic>
        <p:nvPicPr>
          <p:cNvPr id="15" name="Picture 14">
            <a:extLst>
              <a:ext uri="{FF2B5EF4-FFF2-40B4-BE49-F238E27FC236}">
                <a16:creationId xmlns:a16="http://schemas.microsoft.com/office/drawing/2014/main" id="{0F59FA74-AA82-B780-49AD-A144DCEA7DA5}"/>
              </a:ext>
            </a:extLst>
          </p:cNvPr>
          <p:cNvPicPr>
            <a:picLocks noChangeAspect="1"/>
          </p:cNvPicPr>
          <p:nvPr userDrawn="1"/>
        </p:nvPicPr>
        <p:blipFill>
          <a:blip r:embed="rId3" cstate="screen">
            <a:duotone>
              <a:prstClr val="black"/>
              <a:schemeClr val="bg1">
                <a:tint val="45000"/>
                <a:satMod val="400000"/>
              </a:schemeClr>
            </a:duotone>
            <a:lum bright="100000"/>
            <a:extLst>
              <a:ext uri="{28A0092B-C50C-407E-A947-70E740481C1C}">
                <a14:useLocalDpi xmlns:a14="http://schemas.microsoft.com/office/drawing/2010/main"/>
              </a:ext>
            </a:extLst>
          </a:blip>
          <a:stretch>
            <a:fillRect/>
          </a:stretch>
        </p:blipFill>
        <p:spPr>
          <a:xfrm>
            <a:off x="808194" y="4570112"/>
            <a:ext cx="365299" cy="365299"/>
          </a:xfrm>
          <a:prstGeom prst="rect">
            <a:avLst/>
          </a:prstGeom>
        </p:spPr>
      </p:pic>
      <p:sp>
        <p:nvSpPr>
          <p:cNvPr id="13" name="Title Placeholder 8">
            <a:extLst>
              <a:ext uri="{FF2B5EF4-FFF2-40B4-BE49-F238E27FC236}">
                <a16:creationId xmlns:a16="http://schemas.microsoft.com/office/drawing/2014/main" id="{59A59DF7-DAD6-9C42-6366-BDA8487BC091}"/>
              </a:ext>
            </a:extLst>
          </p:cNvPr>
          <p:cNvSpPr>
            <a:spLocks noGrp="1"/>
          </p:cNvSpPr>
          <p:nvPr>
            <p:ph type="title" hasCustomPrompt="1"/>
          </p:nvPr>
        </p:nvSpPr>
        <p:spPr>
          <a:xfrm>
            <a:off x="674781" y="387292"/>
            <a:ext cx="10699409" cy="1260039"/>
          </a:xfrm>
          <a:prstGeom prst="rect">
            <a:avLst/>
          </a:prstGeom>
        </p:spPr>
        <p:txBody>
          <a:bodyPr vert="horz" lIns="91440" tIns="45720" rIns="91440" bIns="45720" rtlCol="0" anchor="ctr">
            <a:noAutofit/>
          </a:bodyPr>
          <a:lstStyle>
            <a:lvl1pPr>
              <a:defRPr sz="3600"/>
            </a:lvl1pPr>
          </a:lstStyle>
          <a:p>
            <a:r>
              <a:rPr lang="en-US" dirty="0"/>
              <a:t>KIRJOITA OTSIKKO</a:t>
            </a:r>
            <a:endParaRPr lang="en-GB" dirty="0"/>
          </a:p>
        </p:txBody>
      </p:sp>
      <p:sp>
        <p:nvSpPr>
          <p:cNvPr id="20" name="Text Placeholder 7">
            <a:extLst>
              <a:ext uri="{FF2B5EF4-FFF2-40B4-BE49-F238E27FC236}">
                <a16:creationId xmlns:a16="http://schemas.microsoft.com/office/drawing/2014/main" id="{E8CEED20-93F5-D955-279D-B652D019C97D}"/>
              </a:ext>
            </a:extLst>
          </p:cNvPr>
          <p:cNvSpPr>
            <a:spLocks noGrp="1"/>
          </p:cNvSpPr>
          <p:nvPr>
            <p:ph type="body" sz="quarter" idx="12" hasCustomPrompt="1"/>
          </p:nvPr>
        </p:nvSpPr>
        <p:spPr>
          <a:xfrm>
            <a:off x="708016" y="1726423"/>
            <a:ext cx="5253305" cy="1415908"/>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24" name="Text Placeholder 7">
            <a:extLst>
              <a:ext uri="{FF2B5EF4-FFF2-40B4-BE49-F238E27FC236}">
                <a16:creationId xmlns:a16="http://schemas.microsoft.com/office/drawing/2014/main" id="{1EDC99CC-22BA-33AA-52CE-7C2656F062F0}"/>
              </a:ext>
            </a:extLst>
          </p:cNvPr>
          <p:cNvSpPr>
            <a:spLocks noGrp="1"/>
          </p:cNvSpPr>
          <p:nvPr>
            <p:ph type="body" sz="quarter" idx="18" hasCustomPrompt="1"/>
          </p:nvPr>
        </p:nvSpPr>
        <p:spPr>
          <a:xfrm>
            <a:off x="6173150" y="1726423"/>
            <a:ext cx="5201041" cy="1415908"/>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26" name="Date Placeholder 3">
            <a:extLst>
              <a:ext uri="{FF2B5EF4-FFF2-40B4-BE49-F238E27FC236}">
                <a16:creationId xmlns:a16="http://schemas.microsoft.com/office/drawing/2014/main" id="{48DA323F-7A88-6300-2CD7-6F9E914D1136}"/>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30" name="Slide Number Placeholder 5">
            <a:extLst>
              <a:ext uri="{FF2B5EF4-FFF2-40B4-BE49-F238E27FC236}">
                <a16:creationId xmlns:a16="http://schemas.microsoft.com/office/drawing/2014/main" id="{2CF29FBD-5DEA-6D61-AA57-7038A95C1A4E}"/>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Text Placeholder 12">
            <a:extLst>
              <a:ext uri="{FF2B5EF4-FFF2-40B4-BE49-F238E27FC236}">
                <a16:creationId xmlns:a16="http://schemas.microsoft.com/office/drawing/2014/main" id="{04A97134-471C-3FEB-860C-F2B3D7E0E446}"/>
              </a:ext>
            </a:extLst>
          </p:cNvPr>
          <p:cNvSpPr>
            <a:spLocks noGrp="1"/>
          </p:cNvSpPr>
          <p:nvPr>
            <p:ph type="body" sz="quarter" idx="19" hasCustomPrompt="1"/>
          </p:nvPr>
        </p:nvSpPr>
        <p:spPr>
          <a:xfrm>
            <a:off x="695857" y="5153889"/>
            <a:ext cx="4948197" cy="741228"/>
          </a:xfrm>
          <a:prstGeom prst="rect">
            <a:avLst/>
          </a:prstGeom>
        </p:spPr>
        <p:txBody>
          <a:bodyPr/>
          <a:lstStyle>
            <a:lvl1pPr>
              <a:lnSpc>
                <a:spcPct val="300000"/>
              </a:lnSpc>
              <a:spcBef>
                <a:spcPts val="1600"/>
              </a:spcBef>
              <a:spcAft>
                <a:spcPts val="0"/>
              </a:spcAft>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1600"/>
              </a:spcBef>
              <a:spcAft>
                <a:spcPts val="800"/>
              </a:spcAft>
              <a:buClrTx/>
              <a:buSzTx/>
              <a:buFont typeface="Arial" panose="020B0604020202020204" pitchFamily="34" charset="0"/>
              <a:buNone/>
              <a:tabLst/>
              <a:defRPr/>
            </a:pPr>
            <a:r>
              <a:rPr lang="en-US" dirty="0" err="1"/>
              <a:t>Nosto</a:t>
            </a:r>
            <a:r>
              <a:rPr lang="en-US" dirty="0"/>
              <a:t> lorem ipsum dolor sit </a:t>
            </a:r>
            <a:r>
              <a:rPr lang="en-US" dirty="0" err="1"/>
              <a:t>amet</a:t>
            </a:r>
            <a:endParaRPr lang="en-US" dirty="0"/>
          </a:p>
        </p:txBody>
      </p:sp>
    </p:spTree>
    <p:extLst>
      <p:ext uri="{BB962C8B-B14F-4D97-AF65-F5344CB8AC3E}">
        <p14:creationId xmlns:p14="http://schemas.microsoft.com/office/powerpoint/2010/main" val="2196751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ipalstat ja vaakakuva 2">
    <p:spTree>
      <p:nvGrpSpPr>
        <p:cNvPr id="1" name=""/>
        <p:cNvGrpSpPr/>
        <p:nvPr/>
      </p:nvGrpSpPr>
      <p:grpSpPr>
        <a:xfrm>
          <a:off x="0" y="0"/>
          <a:ext cx="0" cy="0"/>
          <a:chOff x="0" y="0"/>
          <a:chExt cx="0" cy="0"/>
        </a:xfrm>
      </p:grpSpPr>
      <p:pic>
        <p:nvPicPr>
          <p:cNvPr id="7" name="Picture 6" descr="A picture containing text, outdoor, posing, crowd&#10;&#10;Description automatically generated">
            <a:extLst>
              <a:ext uri="{FF2B5EF4-FFF2-40B4-BE49-F238E27FC236}">
                <a16:creationId xmlns:a16="http://schemas.microsoft.com/office/drawing/2014/main" id="{CBB57594-E23B-5373-942B-2F96B94F86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5998" y="4184070"/>
            <a:ext cx="6096001" cy="2673929"/>
          </a:xfrm>
          <a:prstGeom prst="rect">
            <a:avLst/>
          </a:prstGeom>
        </p:spPr>
      </p:pic>
      <p:sp>
        <p:nvSpPr>
          <p:cNvPr id="3" name="Rectangle 2">
            <a:extLst>
              <a:ext uri="{FF2B5EF4-FFF2-40B4-BE49-F238E27FC236}">
                <a16:creationId xmlns:a16="http://schemas.microsoft.com/office/drawing/2014/main" id="{1F7CA025-C922-AFBC-25F0-94DCA945932E}"/>
              </a:ext>
            </a:extLst>
          </p:cNvPr>
          <p:cNvSpPr/>
          <p:nvPr userDrawn="1"/>
        </p:nvSpPr>
        <p:spPr>
          <a:xfrm>
            <a:off x="1" y="4184072"/>
            <a:ext cx="6096000" cy="26739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1126544-42A0-2458-5104-F9D4A5C62C1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35748" y="6060662"/>
            <a:ext cx="631792" cy="631792"/>
          </a:xfrm>
          <a:prstGeom prst="rect">
            <a:avLst/>
          </a:prstGeom>
        </p:spPr>
      </p:pic>
      <p:pic>
        <p:nvPicPr>
          <p:cNvPr id="15" name="Picture 14">
            <a:extLst>
              <a:ext uri="{FF2B5EF4-FFF2-40B4-BE49-F238E27FC236}">
                <a16:creationId xmlns:a16="http://schemas.microsoft.com/office/drawing/2014/main" id="{0F59FA74-AA82-B780-49AD-A144DCEA7DA5}"/>
              </a:ext>
            </a:extLst>
          </p:cNvPr>
          <p:cNvPicPr>
            <a:picLocks noChangeAspect="1"/>
          </p:cNvPicPr>
          <p:nvPr userDrawn="1"/>
        </p:nvPicPr>
        <p:blipFill>
          <a:blip r:embed="rId4" cstate="screen">
            <a:duotone>
              <a:prstClr val="black"/>
              <a:schemeClr val="bg1">
                <a:tint val="45000"/>
                <a:satMod val="400000"/>
              </a:schemeClr>
            </a:duotone>
            <a:lum bright="100000"/>
            <a:extLst>
              <a:ext uri="{28A0092B-C50C-407E-A947-70E740481C1C}">
                <a14:useLocalDpi xmlns:a14="http://schemas.microsoft.com/office/drawing/2010/main"/>
              </a:ext>
            </a:extLst>
          </a:blip>
          <a:stretch>
            <a:fillRect/>
          </a:stretch>
        </p:blipFill>
        <p:spPr>
          <a:xfrm>
            <a:off x="808194" y="4570112"/>
            <a:ext cx="365299" cy="365299"/>
          </a:xfrm>
          <a:prstGeom prst="rect">
            <a:avLst/>
          </a:prstGeom>
        </p:spPr>
      </p:pic>
      <p:sp>
        <p:nvSpPr>
          <p:cNvPr id="13" name="Title Placeholder 8">
            <a:extLst>
              <a:ext uri="{FF2B5EF4-FFF2-40B4-BE49-F238E27FC236}">
                <a16:creationId xmlns:a16="http://schemas.microsoft.com/office/drawing/2014/main" id="{59A59DF7-DAD6-9C42-6366-BDA8487BC091}"/>
              </a:ext>
            </a:extLst>
          </p:cNvPr>
          <p:cNvSpPr>
            <a:spLocks noGrp="1"/>
          </p:cNvSpPr>
          <p:nvPr>
            <p:ph type="title" hasCustomPrompt="1"/>
          </p:nvPr>
        </p:nvSpPr>
        <p:spPr>
          <a:xfrm>
            <a:off x="674782" y="387292"/>
            <a:ext cx="7696586" cy="1260039"/>
          </a:xfrm>
          <a:prstGeom prst="rect">
            <a:avLst/>
          </a:prstGeom>
        </p:spPr>
        <p:txBody>
          <a:bodyPr vert="horz" lIns="91440" tIns="45720" rIns="91440" bIns="45720" rtlCol="0" anchor="ctr">
            <a:noAutofit/>
          </a:bodyPr>
          <a:lstStyle>
            <a:lvl1pPr>
              <a:defRPr sz="3600"/>
            </a:lvl1pPr>
          </a:lstStyle>
          <a:p>
            <a:r>
              <a:rPr lang="en-US" dirty="0"/>
              <a:t>KIRJOITA OTSIKKO</a:t>
            </a:r>
            <a:endParaRPr lang="en-GB" dirty="0"/>
          </a:p>
        </p:txBody>
      </p:sp>
      <p:sp>
        <p:nvSpPr>
          <p:cNvPr id="20" name="Text Placeholder 7">
            <a:extLst>
              <a:ext uri="{FF2B5EF4-FFF2-40B4-BE49-F238E27FC236}">
                <a16:creationId xmlns:a16="http://schemas.microsoft.com/office/drawing/2014/main" id="{E8CEED20-93F5-D955-279D-B652D019C97D}"/>
              </a:ext>
            </a:extLst>
          </p:cNvPr>
          <p:cNvSpPr>
            <a:spLocks noGrp="1"/>
          </p:cNvSpPr>
          <p:nvPr>
            <p:ph type="body" sz="quarter" idx="12" hasCustomPrompt="1"/>
          </p:nvPr>
        </p:nvSpPr>
        <p:spPr>
          <a:xfrm>
            <a:off x="708016" y="1726424"/>
            <a:ext cx="5253305" cy="141590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24" name="Text Placeholder 7">
            <a:extLst>
              <a:ext uri="{FF2B5EF4-FFF2-40B4-BE49-F238E27FC236}">
                <a16:creationId xmlns:a16="http://schemas.microsoft.com/office/drawing/2014/main" id="{1EDC99CC-22BA-33AA-52CE-7C2656F062F0}"/>
              </a:ext>
            </a:extLst>
          </p:cNvPr>
          <p:cNvSpPr>
            <a:spLocks noGrp="1"/>
          </p:cNvSpPr>
          <p:nvPr>
            <p:ph type="body" sz="quarter" idx="18" hasCustomPrompt="1"/>
          </p:nvPr>
        </p:nvSpPr>
        <p:spPr>
          <a:xfrm>
            <a:off x="6173150" y="1726423"/>
            <a:ext cx="5201041" cy="1415908"/>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26" name="Date Placeholder 3">
            <a:extLst>
              <a:ext uri="{FF2B5EF4-FFF2-40B4-BE49-F238E27FC236}">
                <a16:creationId xmlns:a16="http://schemas.microsoft.com/office/drawing/2014/main" id="{48DA323F-7A88-6300-2CD7-6F9E914D1136}"/>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30" name="Slide Number Placeholder 5">
            <a:extLst>
              <a:ext uri="{FF2B5EF4-FFF2-40B4-BE49-F238E27FC236}">
                <a16:creationId xmlns:a16="http://schemas.microsoft.com/office/drawing/2014/main" id="{2CF29FBD-5DEA-6D61-AA57-7038A95C1A4E}"/>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Text Placeholder 12">
            <a:extLst>
              <a:ext uri="{FF2B5EF4-FFF2-40B4-BE49-F238E27FC236}">
                <a16:creationId xmlns:a16="http://schemas.microsoft.com/office/drawing/2014/main" id="{04A97134-471C-3FEB-860C-F2B3D7E0E446}"/>
              </a:ext>
            </a:extLst>
          </p:cNvPr>
          <p:cNvSpPr>
            <a:spLocks noGrp="1"/>
          </p:cNvSpPr>
          <p:nvPr>
            <p:ph type="body" sz="quarter" idx="19" hasCustomPrompt="1"/>
          </p:nvPr>
        </p:nvSpPr>
        <p:spPr>
          <a:xfrm>
            <a:off x="695857" y="5153889"/>
            <a:ext cx="4948197" cy="741228"/>
          </a:xfrm>
          <a:prstGeom prst="rect">
            <a:avLst/>
          </a:prstGeom>
        </p:spPr>
        <p:txBody>
          <a:bodyPr/>
          <a:lstStyle>
            <a:lvl1pPr>
              <a:lnSpc>
                <a:spcPct val="100000"/>
              </a:lnSpc>
              <a:spcBef>
                <a:spcPts val="1600"/>
              </a:spcBef>
              <a:spcAft>
                <a:spcPts val="0"/>
              </a:spcAft>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1600"/>
              </a:spcBef>
              <a:spcAft>
                <a:spcPts val="800"/>
              </a:spcAft>
              <a:buClrTx/>
              <a:buSzTx/>
              <a:buFont typeface="Arial" panose="020B0604020202020204" pitchFamily="34" charset="0"/>
              <a:buNone/>
              <a:tabLst/>
              <a:defRPr/>
            </a:pPr>
            <a:r>
              <a:rPr lang="en-US" dirty="0" err="1"/>
              <a:t>Nosto</a:t>
            </a:r>
            <a:r>
              <a:rPr lang="en-US" dirty="0"/>
              <a:t> lorem ipsum dolor sit </a:t>
            </a:r>
            <a:r>
              <a:rPr lang="en-US" dirty="0" err="1"/>
              <a:t>amet</a:t>
            </a:r>
            <a:endParaRPr lang="en-US" dirty="0"/>
          </a:p>
        </p:txBody>
      </p:sp>
    </p:spTree>
    <p:extLst>
      <p:ext uri="{BB962C8B-B14F-4D97-AF65-F5344CB8AC3E}">
        <p14:creationId xmlns:p14="http://schemas.microsoft.com/office/powerpoint/2010/main" val="1091296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ipalstat ja vaakakuva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B57594-E23B-5373-942B-2F96B94F86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5998" y="4184070"/>
            <a:ext cx="6096001" cy="2673929"/>
          </a:xfrm>
          <a:prstGeom prst="rect">
            <a:avLst/>
          </a:prstGeom>
        </p:spPr>
      </p:pic>
      <p:sp>
        <p:nvSpPr>
          <p:cNvPr id="3" name="Rectangle 2">
            <a:extLst>
              <a:ext uri="{FF2B5EF4-FFF2-40B4-BE49-F238E27FC236}">
                <a16:creationId xmlns:a16="http://schemas.microsoft.com/office/drawing/2014/main" id="{1F7CA025-C922-AFBC-25F0-94DCA945932E}"/>
              </a:ext>
            </a:extLst>
          </p:cNvPr>
          <p:cNvSpPr/>
          <p:nvPr userDrawn="1"/>
        </p:nvSpPr>
        <p:spPr>
          <a:xfrm>
            <a:off x="1" y="4184072"/>
            <a:ext cx="6096000" cy="26739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1126544-42A0-2458-5104-F9D4A5C62C1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35748" y="6060662"/>
            <a:ext cx="631792" cy="631792"/>
          </a:xfrm>
          <a:prstGeom prst="rect">
            <a:avLst/>
          </a:prstGeom>
        </p:spPr>
      </p:pic>
      <p:pic>
        <p:nvPicPr>
          <p:cNvPr id="15" name="Picture 14">
            <a:extLst>
              <a:ext uri="{FF2B5EF4-FFF2-40B4-BE49-F238E27FC236}">
                <a16:creationId xmlns:a16="http://schemas.microsoft.com/office/drawing/2014/main" id="{0F59FA74-AA82-B780-49AD-A144DCEA7DA5}"/>
              </a:ext>
            </a:extLst>
          </p:cNvPr>
          <p:cNvPicPr>
            <a:picLocks noChangeAspect="1"/>
          </p:cNvPicPr>
          <p:nvPr userDrawn="1"/>
        </p:nvPicPr>
        <p:blipFill>
          <a:blip r:embed="rId4" cstate="screen">
            <a:duotone>
              <a:prstClr val="black"/>
              <a:schemeClr val="bg1">
                <a:tint val="45000"/>
                <a:satMod val="400000"/>
              </a:schemeClr>
            </a:duotone>
            <a:lum bright="100000"/>
            <a:extLst>
              <a:ext uri="{28A0092B-C50C-407E-A947-70E740481C1C}">
                <a14:useLocalDpi xmlns:a14="http://schemas.microsoft.com/office/drawing/2010/main"/>
              </a:ext>
            </a:extLst>
          </a:blip>
          <a:stretch>
            <a:fillRect/>
          </a:stretch>
        </p:blipFill>
        <p:spPr>
          <a:xfrm>
            <a:off x="808194" y="4570112"/>
            <a:ext cx="365299" cy="365299"/>
          </a:xfrm>
          <a:prstGeom prst="rect">
            <a:avLst/>
          </a:prstGeom>
        </p:spPr>
      </p:pic>
      <p:sp>
        <p:nvSpPr>
          <p:cNvPr id="13" name="Title Placeholder 8">
            <a:extLst>
              <a:ext uri="{FF2B5EF4-FFF2-40B4-BE49-F238E27FC236}">
                <a16:creationId xmlns:a16="http://schemas.microsoft.com/office/drawing/2014/main" id="{59A59DF7-DAD6-9C42-6366-BDA8487BC091}"/>
              </a:ext>
            </a:extLst>
          </p:cNvPr>
          <p:cNvSpPr>
            <a:spLocks noGrp="1"/>
          </p:cNvSpPr>
          <p:nvPr>
            <p:ph type="title" hasCustomPrompt="1"/>
          </p:nvPr>
        </p:nvSpPr>
        <p:spPr>
          <a:xfrm>
            <a:off x="674782" y="387292"/>
            <a:ext cx="7696586" cy="1260039"/>
          </a:xfrm>
          <a:prstGeom prst="rect">
            <a:avLst/>
          </a:prstGeom>
        </p:spPr>
        <p:txBody>
          <a:bodyPr vert="horz" lIns="91440" tIns="45720" rIns="91440" bIns="45720" rtlCol="0" anchor="ctr">
            <a:noAutofit/>
          </a:bodyPr>
          <a:lstStyle>
            <a:lvl1pPr>
              <a:defRPr sz="3600"/>
            </a:lvl1pPr>
          </a:lstStyle>
          <a:p>
            <a:r>
              <a:rPr lang="en-US" dirty="0"/>
              <a:t>KIRJOITA OTSIKKO</a:t>
            </a:r>
            <a:endParaRPr lang="en-GB" dirty="0"/>
          </a:p>
        </p:txBody>
      </p:sp>
      <p:sp>
        <p:nvSpPr>
          <p:cNvPr id="20" name="Text Placeholder 7">
            <a:extLst>
              <a:ext uri="{FF2B5EF4-FFF2-40B4-BE49-F238E27FC236}">
                <a16:creationId xmlns:a16="http://schemas.microsoft.com/office/drawing/2014/main" id="{E8CEED20-93F5-D955-279D-B652D019C97D}"/>
              </a:ext>
            </a:extLst>
          </p:cNvPr>
          <p:cNvSpPr>
            <a:spLocks noGrp="1"/>
          </p:cNvSpPr>
          <p:nvPr>
            <p:ph type="body" sz="quarter" idx="12" hasCustomPrompt="1"/>
          </p:nvPr>
        </p:nvSpPr>
        <p:spPr>
          <a:xfrm>
            <a:off x="708016" y="1726424"/>
            <a:ext cx="5253305" cy="141590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24" name="Text Placeholder 7">
            <a:extLst>
              <a:ext uri="{FF2B5EF4-FFF2-40B4-BE49-F238E27FC236}">
                <a16:creationId xmlns:a16="http://schemas.microsoft.com/office/drawing/2014/main" id="{1EDC99CC-22BA-33AA-52CE-7C2656F062F0}"/>
              </a:ext>
            </a:extLst>
          </p:cNvPr>
          <p:cNvSpPr>
            <a:spLocks noGrp="1"/>
          </p:cNvSpPr>
          <p:nvPr>
            <p:ph type="body" sz="quarter" idx="18" hasCustomPrompt="1"/>
          </p:nvPr>
        </p:nvSpPr>
        <p:spPr>
          <a:xfrm>
            <a:off x="6173150" y="1726423"/>
            <a:ext cx="5201041" cy="1415908"/>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26" name="Date Placeholder 3">
            <a:extLst>
              <a:ext uri="{FF2B5EF4-FFF2-40B4-BE49-F238E27FC236}">
                <a16:creationId xmlns:a16="http://schemas.microsoft.com/office/drawing/2014/main" id="{48DA323F-7A88-6300-2CD7-6F9E914D1136}"/>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30" name="Slide Number Placeholder 5">
            <a:extLst>
              <a:ext uri="{FF2B5EF4-FFF2-40B4-BE49-F238E27FC236}">
                <a16:creationId xmlns:a16="http://schemas.microsoft.com/office/drawing/2014/main" id="{2CF29FBD-5DEA-6D61-AA57-7038A95C1A4E}"/>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Text Placeholder 12">
            <a:extLst>
              <a:ext uri="{FF2B5EF4-FFF2-40B4-BE49-F238E27FC236}">
                <a16:creationId xmlns:a16="http://schemas.microsoft.com/office/drawing/2014/main" id="{04A97134-471C-3FEB-860C-F2B3D7E0E446}"/>
              </a:ext>
            </a:extLst>
          </p:cNvPr>
          <p:cNvSpPr>
            <a:spLocks noGrp="1"/>
          </p:cNvSpPr>
          <p:nvPr>
            <p:ph type="body" sz="quarter" idx="19" hasCustomPrompt="1"/>
          </p:nvPr>
        </p:nvSpPr>
        <p:spPr>
          <a:xfrm>
            <a:off x="695857" y="5153889"/>
            <a:ext cx="4948197" cy="741228"/>
          </a:xfrm>
          <a:prstGeom prst="rect">
            <a:avLst/>
          </a:prstGeom>
        </p:spPr>
        <p:txBody>
          <a:bodyPr/>
          <a:lstStyle>
            <a:lvl1pPr>
              <a:lnSpc>
                <a:spcPct val="100000"/>
              </a:lnSpc>
              <a:spcBef>
                <a:spcPts val="1600"/>
              </a:spcBef>
              <a:spcAft>
                <a:spcPts val="0"/>
              </a:spcAft>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1600"/>
              </a:spcBef>
              <a:spcAft>
                <a:spcPts val="800"/>
              </a:spcAft>
              <a:buClrTx/>
              <a:buSzTx/>
              <a:buFont typeface="Arial" panose="020B0604020202020204" pitchFamily="34" charset="0"/>
              <a:buNone/>
              <a:tabLst/>
              <a:defRPr/>
            </a:pPr>
            <a:r>
              <a:rPr lang="en-US" dirty="0" err="1"/>
              <a:t>Nosto</a:t>
            </a:r>
            <a:r>
              <a:rPr lang="en-US" dirty="0"/>
              <a:t> lorem ipsum dolor sit </a:t>
            </a:r>
            <a:r>
              <a:rPr lang="en-US" dirty="0" err="1"/>
              <a:t>amet</a:t>
            </a:r>
            <a:endParaRPr lang="en-US" dirty="0"/>
          </a:p>
        </p:txBody>
      </p:sp>
    </p:spTree>
    <p:extLst>
      <p:ext uri="{BB962C8B-B14F-4D97-AF65-F5344CB8AC3E}">
        <p14:creationId xmlns:p14="http://schemas.microsoft.com/office/powerpoint/2010/main" val="1970110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1616A4-B40D-E3EC-4CCA-5EC333EE2EF1}"/>
              </a:ext>
            </a:extLst>
          </p:cNvPr>
          <p:cNvSpPr/>
          <p:nvPr userDrawn="1"/>
        </p:nvSpPr>
        <p:spPr>
          <a:xfrm>
            <a:off x="1695" y="0"/>
            <a:ext cx="122174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10">
            <a:extLst>
              <a:ext uri="{FF2B5EF4-FFF2-40B4-BE49-F238E27FC236}">
                <a16:creationId xmlns:a16="http://schemas.microsoft.com/office/drawing/2014/main" id="{C55207A7-ADAF-5E79-D7CD-274E93EED636}"/>
              </a:ext>
            </a:extLst>
          </p:cNvPr>
          <p:cNvSpPr>
            <a:spLocks noGrp="1"/>
          </p:cNvSpPr>
          <p:nvPr>
            <p:ph type="pic" sz="quarter" idx="21" hasCustomPrompt="1"/>
          </p:nvPr>
        </p:nvSpPr>
        <p:spPr>
          <a:xfrm>
            <a:off x="0" y="0"/>
            <a:ext cx="12218988" cy="6858000"/>
          </a:xfrm>
        </p:spPr>
        <p:txBody>
          <a:bodyPr/>
          <a:lstStyle>
            <a:lvl1pPr>
              <a:defRPr>
                <a:solidFill>
                  <a:schemeClr val="accent3"/>
                </a:solidFill>
              </a:defRPr>
            </a:lvl1pPr>
          </a:lstStyle>
          <a:p>
            <a:r>
              <a:rPr lang="en-GB" dirty="0"/>
              <a:t>Kuva</a:t>
            </a:r>
          </a:p>
        </p:txBody>
      </p:sp>
      <p:sp>
        <p:nvSpPr>
          <p:cNvPr id="3" name="Title Placeholder 8">
            <a:extLst>
              <a:ext uri="{FF2B5EF4-FFF2-40B4-BE49-F238E27FC236}">
                <a16:creationId xmlns:a16="http://schemas.microsoft.com/office/drawing/2014/main" id="{1422045C-CA2E-5E4B-FDCC-C2D6C33DCC9A}"/>
              </a:ext>
            </a:extLst>
          </p:cNvPr>
          <p:cNvSpPr>
            <a:spLocks noGrp="1"/>
          </p:cNvSpPr>
          <p:nvPr>
            <p:ph type="title" hasCustomPrompt="1"/>
          </p:nvPr>
        </p:nvSpPr>
        <p:spPr>
          <a:xfrm>
            <a:off x="2892536" y="3677896"/>
            <a:ext cx="6429153" cy="779605"/>
          </a:xfrm>
          <a:prstGeom prst="rect">
            <a:avLst/>
          </a:prstGeom>
        </p:spPr>
        <p:txBody>
          <a:bodyPr vert="horz" lIns="91440" tIns="45720" rIns="91440" bIns="45720" rtlCol="0" anchor="ctr">
            <a:noAutofit/>
          </a:bodyPr>
          <a:lstStyle>
            <a:lvl1pPr algn="ctr">
              <a:defRPr sz="2000">
                <a:solidFill>
                  <a:schemeClr val="bg2"/>
                </a:solidFill>
              </a:defRPr>
            </a:lvl1pPr>
          </a:lstStyle>
          <a:p>
            <a:r>
              <a:rPr lang="en-US" dirty="0" err="1"/>
              <a:t>Alaotsikko</a:t>
            </a:r>
            <a:endParaRPr lang="en-GB" dirty="0"/>
          </a:p>
        </p:txBody>
      </p:sp>
      <p:sp>
        <p:nvSpPr>
          <p:cNvPr id="8" name="Text Placeholder 7">
            <a:extLst>
              <a:ext uri="{FF2B5EF4-FFF2-40B4-BE49-F238E27FC236}">
                <a16:creationId xmlns:a16="http://schemas.microsoft.com/office/drawing/2014/main" id="{43590DB6-7BEA-5550-1ADF-2887B927EC41}"/>
              </a:ext>
            </a:extLst>
          </p:cNvPr>
          <p:cNvSpPr>
            <a:spLocks noGrp="1"/>
          </p:cNvSpPr>
          <p:nvPr>
            <p:ph type="body" sz="quarter" idx="13" hasCustomPrompt="1"/>
          </p:nvPr>
        </p:nvSpPr>
        <p:spPr>
          <a:xfrm>
            <a:off x="1566863" y="2799907"/>
            <a:ext cx="9080500" cy="1160391"/>
          </a:xfrm>
        </p:spPr>
        <p:txBody>
          <a:bodyPr anchor="ctr"/>
          <a:lstStyle>
            <a:lvl1pPr algn="ctr">
              <a:defRPr sz="3600" b="1">
                <a:solidFill>
                  <a:schemeClr val="bg1"/>
                </a:solidFill>
                <a:latin typeface="Verdana" panose="020B0604030504040204" pitchFamily="34" charset="0"/>
                <a:ea typeface="Verdana" panose="020B0604030504040204" pitchFamily="34" charset="0"/>
              </a:defRPr>
            </a:lvl1pPr>
          </a:lstStyle>
          <a:p>
            <a:pPr lvl="0"/>
            <a:r>
              <a:rPr lang="en-GB" dirty="0"/>
              <a:t>VÄLIOTSIKKO</a:t>
            </a:r>
          </a:p>
        </p:txBody>
      </p:sp>
      <p:pic>
        <p:nvPicPr>
          <p:cNvPr id="4" name="Picture 3">
            <a:extLst>
              <a:ext uri="{FF2B5EF4-FFF2-40B4-BE49-F238E27FC236}">
                <a16:creationId xmlns:a16="http://schemas.microsoft.com/office/drawing/2014/main" id="{735AAE2A-DB66-CF81-C7C2-F15B657B57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5748" y="6060662"/>
            <a:ext cx="631792" cy="631792"/>
          </a:xfrm>
          <a:prstGeom prst="rect">
            <a:avLst/>
          </a:prstGeom>
        </p:spPr>
      </p:pic>
      <p:sp>
        <p:nvSpPr>
          <p:cNvPr id="5" name="Date Placeholder 3">
            <a:extLst>
              <a:ext uri="{FF2B5EF4-FFF2-40B4-BE49-F238E27FC236}">
                <a16:creationId xmlns:a16="http://schemas.microsoft.com/office/drawing/2014/main" id="{3884394C-2B40-66E0-D2ED-62B3004D0497}"/>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6" name="Slide Number Placeholder 5">
            <a:extLst>
              <a:ext uri="{FF2B5EF4-FFF2-40B4-BE49-F238E27FC236}">
                <a16:creationId xmlns:a16="http://schemas.microsoft.com/office/drawing/2014/main" id="{DE2B4A6C-519F-D045-D119-5263A13A1191}"/>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Tree>
    <p:extLst>
      <p:ext uri="{BB962C8B-B14F-4D97-AF65-F5344CB8AC3E}">
        <p14:creationId xmlns:p14="http://schemas.microsoft.com/office/powerpoint/2010/main" val="3661545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ikentät ja kuva 1">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6B66FF01-D0D2-891C-25EB-7B8B4B1C0424}"/>
              </a:ext>
            </a:extLst>
          </p:cNvPr>
          <p:cNvSpPr>
            <a:spLocks noGrp="1"/>
          </p:cNvSpPr>
          <p:nvPr>
            <p:ph type="pic" sz="quarter" idx="13" hasCustomPrompt="1"/>
          </p:nvPr>
        </p:nvSpPr>
        <p:spPr>
          <a:xfrm>
            <a:off x="8361219" y="0"/>
            <a:ext cx="3830779" cy="6858000"/>
          </a:xfrm>
          <a:prstGeom prst="rect">
            <a:avLst/>
          </a:prstGeom>
          <a:solidFill>
            <a:schemeClr val="accent4"/>
          </a:solidFill>
        </p:spPr>
        <p:txBody>
          <a:bodyPr anchor="ctr"/>
          <a:lstStyle>
            <a:lvl1pPr algn="ctr">
              <a:defRPr>
                <a:solidFill>
                  <a:schemeClr val="tx2"/>
                </a:solidFill>
              </a:defRPr>
            </a:lvl1pPr>
          </a:lstStyle>
          <a:p>
            <a:r>
              <a:rPr lang="en-GB" dirty="0"/>
              <a:t>Kuva</a:t>
            </a:r>
          </a:p>
        </p:txBody>
      </p:sp>
      <p:sp>
        <p:nvSpPr>
          <p:cNvPr id="26" name="Title Placeholder 8">
            <a:extLst>
              <a:ext uri="{FF2B5EF4-FFF2-40B4-BE49-F238E27FC236}">
                <a16:creationId xmlns:a16="http://schemas.microsoft.com/office/drawing/2014/main" id="{0ABDD9C9-9A0A-752B-61C6-FAFB5F4C6694}"/>
              </a:ext>
            </a:extLst>
          </p:cNvPr>
          <p:cNvSpPr>
            <a:spLocks noGrp="1"/>
          </p:cNvSpPr>
          <p:nvPr>
            <p:ph type="title" hasCustomPrompt="1"/>
          </p:nvPr>
        </p:nvSpPr>
        <p:spPr>
          <a:xfrm>
            <a:off x="674782" y="387292"/>
            <a:ext cx="6944693" cy="1260039"/>
          </a:xfrm>
          <a:prstGeom prst="rect">
            <a:avLst/>
          </a:prstGeom>
        </p:spPr>
        <p:txBody>
          <a:bodyPr vert="horz" lIns="91440" tIns="45720" rIns="91440" bIns="45720" rtlCol="0" anchor="ctr">
            <a:noAutofit/>
          </a:bodyPr>
          <a:lstStyle>
            <a:lvl1pPr>
              <a:defRPr sz="3600"/>
            </a:lvl1pPr>
          </a:lstStyle>
          <a:p>
            <a:r>
              <a:rPr lang="en-US" dirty="0"/>
              <a:t>KIRJOITA OTSIKKO</a:t>
            </a:r>
            <a:endParaRPr lang="en-GB" dirty="0"/>
          </a:p>
        </p:txBody>
      </p:sp>
      <p:sp>
        <p:nvSpPr>
          <p:cNvPr id="27" name="Date Placeholder 3">
            <a:extLst>
              <a:ext uri="{FF2B5EF4-FFF2-40B4-BE49-F238E27FC236}">
                <a16:creationId xmlns:a16="http://schemas.microsoft.com/office/drawing/2014/main" id="{2B95FC29-8623-0E3C-88C6-ACBAA679B9E1}"/>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pic>
        <p:nvPicPr>
          <p:cNvPr id="32" name="Picture 31">
            <a:extLst>
              <a:ext uri="{FF2B5EF4-FFF2-40B4-BE49-F238E27FC236}">
                <a16:creationId xmlns:a16="http://schemas.microsoft.com/office/drawing/2014/main" id="{10946FBA-25AA-1752-ADAF-A6A7F250E7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5067" y="1649282"/>
            <a:ext cx="365299" cy="365299"/>
          </a:xfrm>
          <a:prstGeom prst="rect">
            <a:avLst/>
          </a:prstGeom>
        </p:spPr>
      </p:pic>
      <p:pic>
        <p:nvPicPr>
          <p:cNvPr id="33" name="Picture 32">
            <a:extLst>
              <a:ext uri="{FF2B5EF4-FFF2-40B4-BE49-F238E27FC236}">
                <a16:creationId xmlns:a16="http://schemas.microsoft.com/office/drawing/2014/main" id="{D8EEA0A5-A3B8-ED17-652B-04E6A0CABB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65890" y="1649282"/>
            <a:ext cx="365299" cy="365299"/>
          </a:xfrm>
          <a:prstGeom prst="rect">
            <a:avLst/>
          </a:prstGeom>
        </p:spPr>
      </p:pic>
      <p:pic>
        <p:nvPicPr>
          <p:cNvPr id="34" name="Picture 33">
            <a:extLst>
              <a:ext uri="{FF2B5EF4-FFF2-40B4-BE49-F238E27FC236}">
                <a16:creationId xmlns:a16="http://schemas.microsoft.com/office/drawing/2014/main" id="{4ED8F709-8151-F129-CD2C-9F02735420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5067" y="3907569"/>
            <a:ext cx="365299" cy="365299"/>
          </a:xfrm>
          <a:prstGeom prst="rect">
            <a:avLst/>
          </a:prstGeom>
        </p:spPr>
      </p:pic>
      <p:pic>
        <p:nvPicPr>
          <p:cNvPr id="35" name="Picture 34">
            <a:extLst>
              <a:ext uri="{FF2B5EF4-FFF2-40B4-BE49-F238E27FC236}">
                <a16:creationId xmlns:a16="http://schemas.microsoft.com/office/drawing/2014/main" id="{0107929C-5149-A092-CC95-0BF8305D60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65890" y="3907569"/>
            <a:ext cx="365299" cy="365299"/>
          </a:xfrm>
          <a:prstGeom prst="rect">
            <a:avLst/>
          </a:prstGeom>
        </p:spPr>
      </p:pic>
      <p:sp>
        <p:nvSpPr>
          <p:cNvPr id="36" name="Text Placeholder 7">
            <a:extLst>
              <a:ext uri="{FF2B5EF4-FFF2-40B4-BE49-F238E27FC236}">
                <a16:creationId xmlns:a16="http://schemas.microsoft.com/office/drawing/2014/main" id="{97A17B95-BCF5-B1AC-44F8-C222F945AD25}"/>
              </a:ext>
            </a:extLst>
          </p:cNvPr>
          <p:cNvSpPr>
            <a:spLocks noGrp="1"/>
          </p:cNvSpPr>
          <p:nvPr>
            <p:ph type="body" sz="quarter" idx="14" hasCustomPrompt="1"/>
          </p:nvPr>
        </p:nvSpPr>
        <p:spPr>
          <a:xfrm>
            <a:off x="701029" y="1699648"/>
            <a:ext cx="3126167" cy="372230"/>
          </a:xfrm>
          <a:prstGeom prst="rect">
            <a:avLst/>
          </a:prstGeom>
        </p:spPr>
        <p:txBody>
          <a:bodyPr/>
          <a:lstStyle>
            <a:lvl1pPr marL="576000">
              <a:defRPr sz="1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Otsikko</a:t>
            </a:r>
            <a:endParaRPr lang="en-US" dirty="0"/>
          </a:p>
        </p:txBody>
      </p:sp>
      <p:sp>
        <p:nvSpPr>
          <p:cNvPr id="37" name="Text Placeholder 7">
            <a:extLst>
              <a:ext uri="{FF2B5EF4-FFF2-40B4-BE49-F238E27FC236}">
                <a16:creationId xmlns:a16="http://schemas.microsoft.com/office/drawing/2014/main" id="{6AD94E92-220B-A78E-3B8C-DC177884E55B}"/>
              </a:ext>
            </a:extLst>
          </p:cNvPr>
          <p:cNvSpPr>
            <a:spLocks noGrp="1"/>
          </p:cNvSpPr>
          <p:nvPr>
            <p:ph type="body" sz="quarter" idx="19" hasCustomPrompt="1"/>
          </p:nvPr>
        </p:nvSpPr>
        <p:spPr>
          <a:xfrm>
            <a:off x="697443" y="2071874"/>
            <a:ext cx="3129753" cy="1254960"/>
          </a:xfrm>
          <a:prstGeom prst="rect">
            <a:avLst/>
          </a:prstGeom>
        </p:spPr>
        <p:txBody>
          <a:bodyPr/>
          <a:lstStyle>
            <a:lvl1pPr marL="0">
              <a:defRPr sz="1600" b="0">
                <a:solidFill>
                  <a:schemeClr val="tx1">
                    <a:lumMod val="75000"/>
                    <a:lumOff val="25000"/>
                  </a:schemeClr>
                </a:solidFill>
                <a:latin typeface="+mj-lt"/>
                <a:cs typeface="Calibri" panose="020F0502020204030204" pitchFamily="34" charset="0"/>
              </a:defRPr>
            </a:lvl1pPr>
          </a:lstStyle>
          <a:p>
            <a:pPr lvl="0"/>
            <a:r>
              <a:rPr lang="en-US" dirty="0" err="1"/>
              <a:t>Leipäteksti</a:t>
            </a:r>
            <a:r>
              <a:rPr lang="en-US" dirty="0"/>
              <a:t> lorem ipsum dolor sit</a:t>
            </a:r>
          </a:p>
        </p:txBody>
      </p:sp>
      <p:sp>
        <p:nvSpPr>
          <p:cNvPr id="38" name="Text Placeholder 7">
            <a:extLst>
              <a:ext uri="{FF2B5EF4-FFF2-40B4-BE49-F238E27FC236}">
                <a16:creationId xmlns:a16="http://schemas.microsoft.com/office/drawing/2014/main" id="{4F32F32D-7342-CA4E-3D11-98336D2A6A15}"/>
              </a:ext>
            </a:extLst>
          </p:cNvPr>
          <p:cNvSpPr>
            <a:spLocks noGrp="1"/>
          </p:cNvSpPr>
          <p:nvPr>
            <p:ph type="body" sz="quarter" idx="20" hasCustomPrompt="1"/>
          </p:nvPr>
        </p:nvSpPr>
        <p:spPr>
          <a:xfrm>
            <a:off x="4493308" y="1699648"/>
            <a:ext cx="3126167" cy="372230"/>
          </a:xfrm>
          <a:prstGeom prst="rect">
            <a:avLst/>
          </a:prstGeom>
        </p:spPr>
        <p:txBody>
          <a:bodyPr/>
          <a:lstStyle>
            <a:lvl1pPr marL="576000">
              <a:defRPr sz="1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marL="5760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err="1"/>
              <a:t>Otsikko</a:t>
            </a:r>
            <a:endParaRPr lang="en-US" dirty="0"/>
          </a:p>
        </p:txBody>
      </p:sp>
      <p:sp>
        <p:nvSpPr>
          <p:cNvPr id="39" name="Text Placeholder 7">
            <a:extLst>
              <a:ext uri="{FF2B5EF4-FFF2-40B4-BE49-F238E27FC236}">
                <a16:creationId xmlns:a16="http://schemas.microsoft.com/office/drawing/2014/main" id="{BBCC2045-160D-8B6F-97C6-9D359084F3B4}"/>
              </a:ext>
            </a:extLst>
          </p:cNvPr>
          <p:cNvSpPr>
            <a:spLocks noGrp="1"/>
          </p:cNvSpPr>
          <p:nvPr>
            <p:ph type="body" sz="quarter" idx="22" hasCustomPrompt="1"/>
          </p:nvPr>
        </p:nvSpPr>
        <p:spPr>
          <a:xfrm>
            <a:off x="701029" y="3967927"/>
            <a:ext cx="3126167" cy="372230"/>
          </a:xfrm>
          <a:prstGeom prst="rect">
            <a:avLst/>
          </a:prstGeom>
        </p:spPr>
        <p:txBody>
          <a:bodyPr/>
          <a:lstStyle>
            <a:lvl1pPr marL="576000">
              <a:defRPr sz="1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Otsikko</a:t>
            </a:r>
            <a:endParaRPr lang="en-US" dirty="0"/>
          </a:p>
        </p:txBody>
      </p:sp>
      <p:sp>
        <p:nvSpPr>
          <p:cNvPr id="40" name="Text Placeholder 7">
            <a:extLst>
              <a:ext uri="{FF2B5EF4-FFF2-40B4-BE49-F238E27FC236}">
                <a16:creationId xmlns:a16="http://schemas.microsoft.com/office/drawing/2014/main" id="{350D9287-FA83-239E-1F42-A74522F6A46D}"/>
              </a:ext>
            </a:extLst>
          </p:cNvPr>
          <p:cNvSpPr>
            <a:spLocks noGrp="1"/>
          </p:cNvSpPr>
          <p:nvPr>
            <p:ph type="body" sz="quarter" idx="24" hasCustomPrompt="1"/>
          </p:nvPr>
        </p:nvSpPr>
        <p:spPr>
          <a:xfrm>
            <a:off x="4493308" y="3967927"/>
            <a:ext cx="3126167" cy="372230"/>
          </a:xfrm>
          <a:prstGeom prst="rect">
            <a:avLst/>
          </a:prstGeom>
        </p:spPr>
        <p:txBody>
          <a:bodyPr/>
          <a:lstStyle>
            <a:lvl1pPr marL="576000">
              <a:defRPr sz="1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Otsikko</a:t>
            </a:r>
            <a:endParaRPr lang="en-US" dirty="0"/>
          </a:p>
        </p:txBody>
      </p:sp>
      <p:sp>
        <p:nvSpPr>
          <p:cNvPr id="41" name="Text Placeholder 7">
            <a:extLst>
              <a:ext uri="{FF2B5EF4-FFF2-40B4-BE49-F238E27FC236}">
                <a16:creationId xmlns:a16="http://schemas.microsoft.com/office/drawing/2014/main" id="{3020D2CC-5DE6-324E-30CC-6497DAC5BBA0}"/>
              </a:ext>
            </a:extLst>
          </p:cNvPr>
          <p:cNvSpPr>
            <a:spLocks noGrp="1"/>
          </p:cNvSpPr>
          <p:nvPr>
            <p:ph type="body" sz="quarter" idx="26" hasCustomPrompt="1"/>
          </p:nvPr>
        </p:nvSpPr>
        <p:spPr>
          <a:xfrm>
            <a:off x="4482634" y="2071874"/>
            <a:ext cx="3129753" cy="1254960"/>
          </a:xfrm>
          <a:prstGeom prst="rect">
            <a:avLst/>
          </a:prstGeom>
        </p:spPr>
        <p:txBody>
          <a:bodyPr/>
          <a:lstStyle>
            <a:lvl1pPr marL="0">
              <a:defRPr sz="1600" b="0">
                <a:solidFill>
                  <a:schemeClr val="tx1">
                    <a:lumMod val="75000"/>
                    <a:lumOff val="25000"/>
                  </a:schemeClr>
                </a:solidFill>
                <a:latin typeface="+mj-lt"/>
                <a:cs typeface="Calibri" panose="020F0502020204030204" pitchFamily="34" charset="0"/>
              </a:defRPr>
            </a:lvl1pPr>
          </a:lstStyle>
          <a:p>
            <a:pPr lvl="0"/>
            <a:r>
              <a:rPr lang="en-US" dirty="0" err="1"/>
              <a:t>Leipäteksti</a:t>
            </a:r>
            <a:r>
              <a:rPr lang="en-US" dirty="0"/>
              <a:t> lorem ipsum dolor sit</a:t>
            </a:r>
          </a:p>
        </p:txBody>
      </p:sp>
      <p:sp>
        <p:nvSpPr>
          <p:cNvPr id="42" name="Text Placeholder 7">
            <a:extLst>
              <a:ext uri="{FF2B5EF4-FFF2-40B4-BE49-F238E27FC236}">
                <a16:creationId xmlns:a16="http://schemas.microsoft.com/office/drawing/2014/main" id="{76F9490A-D503-A72F-E838-8CDD88D535DB}"/>
              </a:ext>
            </a:extLst>
          </p:cNvPr>
          <p:cNvSpPr>
            <a:spLocks noGrp="1"/>
          </p:cNvSpPr>
          <p:nvPr>
            <p:ph type="body" sz="quarter" idx="27" hasCustomPrompt="1"/>
          </p:nvPr>
        </p:nvSpPr>
        <p:spPr>
          <a:xfrm>
            <a:off x="697443" y="4347717"/>
            <a:ext cx="3129753" cy="1254960"/>
          </a:xfrm>
          <a:prstGeom prst="rect">
            <a:avLst/>
          </a:prstGeom>
        </p:spPr>
        <p:txBody>
          <a:bodyPr/>
          <a:lstStyle>
            <a:lvl1pPr marL="0">
              <a:defRPr sz="1600" b="0">
                <a:solidFill>
                  <a:schemeClr val="tx1">
                    <a:lumMod val="75000"/>
                    <a:lumOff val="25000"/>
                  </a:schemeClr>
                </a:solidFill>
                <a:latin typeface="+mj-lt"/>
                <a:cs typeface="Calibri" panose="020F0502020204030204" pitchFamily="34" charset="0"/>
              </a:defRPr>
            </a:lvl1pPr>
          </a:lstStyle>
          <a:p>
            <a:pPr lvl="0"/>
            <a:r>
              <a:rPr lang="en-US" dirty="0" err="1"/>
              <a:t>Leipäteksti</a:t>
            </a:r>
            <a:r>
              <a:rPr lang="en-US" dirty="0"/>
              <a:t> lorem ipsum dolor sit</a:t>
            </a:r>
          </a:p>
        </p:txBody>
      </p:sp>
      <p:sp>
        <p:nvSpPr>
          <p:cNvPr id="43" name="Text Placeholder 7">
            <a:extLst>
              <a:ext uri="{FF2B5EF4-FFF2-40B4-BE49-F238E27FC236}">
                <a16:creationId xmlns:a16="http://schemas.microsoft.com/office/drawing/2014/main" id="{DF2353A7-9F53-3BAA-8F91-15899157246F}"/>
              </a:ext>
            </a:extLst>
          </p:cNvPr>
          <p:cNvSpPr>
            <a:spLocks noGrp="1"/>
          </p:cNvSpPr>
          <p:nvPr>
            <p:ph type="body" sz="quarter" idx="28" hasCustomPrompt="1"/>
          </p:nvPr>
        </p:nvSpPr>
        <p:spPr>
          <a:xfrm>
            <a:off x="4482634" y="4347717"/>
            <a:ext cx="3129753" cy="1254960"/>
          </a:xfrm>
          <a:prstGeom prst="rect">
            <a:avLst/>
          </a:prstGeom>
        </p:spPr>
        <p:txBody>
          <a:bodyPr/>
          <a:lstStyle>
            <a:lvl1pPr marL="0">
              <a:defRPr sz="1600" b="0">
                <a:solidFill>
                  <a:schemeClr val="tx1">
                    <a:lumMod val="75000"/>
                    <a:lumOff val="25000"/>
                  </a:schemeClr>
                </a:solidFill>
                <a:latin typeface="+mj-lt"/>
                <a:cs typeface="Calibri" panose="020F0502020204030204" pitchFamily="34" charset="0"/>
              </a:defRPr>
            </a:lvl1pPr>
          </a:lstStyle>
          <a:p>
            <a:pPr lvl="0"/>
            <a:r>
              <a:rPr lang="en-US" dirty="0" err="1"/>
              <a:t>Leipäteksti</a:t>
            </a:r>
            <a:r>
              <a:rPr lang="en-US" dirty="0"/>
              <a:t> lorem ipsum dolor sit</a:t>
            </a:r>
          </a:p>
        </p:txBody>
      </p:sp>
      <p:sp>
        <p:nvSpPr>
          <p:cNvPr id="45" name="Slide Number Placeholder 5">
            <a:extLst>
              <a:ext uri="{FF2B5EF4-FFF2-40B4-BE49-F238E27FC236}">
                <a16:creationId xmlns:a16="http://schemas.microsoft.com/office/drawing/2014/main" id="{E7906825-77CB-AFE1-06D0-324BA0F27EE4}"/>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Tree>
    <p:extLst>
      <p:ext uri="{BB962C8B-B14F-4D97-AF65-F5344CB8AC3E}">
        <p14:creationId xmlns:p14="http://schemas.microsoft.com/office/powerpoint/2010/main" val="2073220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ikentät ja kuva 2">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862536BD-2E3E-ABE8-AAAE-2DC23A3875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74954" y="1"/>
            <a:ext cx="3817044" cy="6858000"/>
          </a:xfrm>
          <a:prstGeom prst="rect">
            <a:avLst/>
          </a:prstGeom>
        </p:spPr>
      </p:pic>
      <p:sp>
        <p:nvSpPr>
          <p:cNvPr id="26" name="Title Placeholder 8">
            <a:extLst>
              <a:ext uri="{FF2B5EF4-FFF2-40B4-BE49-F238E27FC236}">
                <a16:creationId xmlns:a16="http://schemas.microsoft.com/office/drawing/2014/main" id="{0ABDD9C9-9A0A-752B-61C6-FAFB5F4C6694}"/>
              </a:ext>
            </a:extLst>
          </p:cNvPr>
          <p:cNvSpPr>
            <a:spLocks noGrp="1"/>
          </p:cNvSpPr>
          <p:nvPr>
            <p:ph type="title" hasCustomPrompt="1"/>
          </p:nvPr>
        </p:nvSpPr>
        <p:spPr>
          <a:xfrm>
            <a:off x="674782" y="387292"/>
            <a:ext cx="6944693" cy="1260039"/>
          </a:xfrm>
          <a:prstGeom prst="rect">
            <a:avLst/>
          </a:prstGeom>
        </p:spPr>
        <p:txBody>
          <a:bodyPr vert="horz" lIns="91440" tIns="45720" rIns="91440" bIns="45720" rtlCol="0" anchor="ctr">
            <a:noAutofit/>
          </a:bodyPr>
          <a:lstStyle>
            <a:lvl1pPr>
              <a:defRPr sz="3600"/>
            </a:lvl1pPr>
          </a:lstStyle>
          <a:p>
            <a:r>
              <a:rPr lang="en-US" dirty="0"/>
              <a:t>KIRJOITA OTSIKKO</a:t>
            </a:r>
            <a:endParaRPr lang="en-GB" dirty="0"/>
          </a:p>
        </p:txBody>
      </p:sp>
      <p:sp>
        <p:nvSpPr>
          <p:cNvPr id="27" name="Date Placeholder 3">
            <a:extLst>
              <a:ext uri="{FF2B5EF4-FFF2-40B4-BE49-F238E27FC236}">
                <a16:creationId xmlns:a16="http://schemas.microsoft.com/office/drawing/2014/main" id="{2B95FC29-8623-0E3C-88C6-ACBAA679B9E1}"/>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pic>
        <p:nvPicPr>
          <p:cNvPr id="32" name="Picture 31">
            <a:extLst>
              <a:ext uri="{FF2B5EF4-FFF2-40B4-BE49-F238E27FC236}">
                <a16:creationId xmlns:a16="http://schemas.microsoft.com/office/drawing/2014/main" id="{10946FBA-25AA-1752-ADAF-A6A7F250E7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067" y="1649282"/>
            <a:ext cx="365299" cy="365299"/>
          </a:xfrm>
          <a:prstGeom prst="rect">
            <a:avLst/>
          </a:prstGeom>
        </p:spPr>
      </p:pic>
      <p:pic>
        <p:nvPicPr>
          <p:cNvPr id="33" name="Picture 32">
            <a:extLst>
              <a:ext uri="{FF2B5EF4-FFF2-40B4-BE49-F238E27FC236}">
                <a16:creationId xmlns:a16="http://schemas.microsoft.com/office/drawing/2014/main" id="{D8EEA0A5-A3B8-ED17-652B-04E6A0CABB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65890" y="1649282"/>
            <a:ext cx="365299" cy="365299"/>
          </a:xfrm>
          <a:prstGeom prst="rect">
            <a:avLst/>
          </a:prstGeom>
        </p:spPr>
      </p:pic>
      <p:pic>
        <p:nvPicPr>
          <p:cNvPr id="34" name="Picture 33">
            <a:extLst>
              <a:ext uri="{FF2B5EF4-FFF2-40B4-BE49-F238E27FC236}">
                <a16:creationId xmlns:a16="http://schemas.microsoft.com/office/drawing/2014/main" id="{4ED8F709-8151-F129-CD2C-9F02735420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067" y="3907569"/>
            <a:ext cx="365299" cy="365299"/>
          </a:xfrm>
          <a:prstGeom prst="rect">
            <a:avLst/>
          </a:prstGeom>
        </p:spPr>
      </p:pic>
      <p:pic>
        <p:nvPicPr>
          <p:cNvPr id="35" name="Picture 34">
            <a:extLst>
              <a:ext uri="{FF2B5EF4-FFF2-40B4-BE49-F238E27FC236}">
                <a16:creationId xmlns:a16="http://schemas.microsoft.com/office/drawing/2014/main" id="{0107929C-5149-A092-CC95-0BF8305D60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65890" y="3907569"/>
            <a:ext cx="365299" cy="365299"/>
          </a:xfrm>
          <a:prstGeom prst="rect">
            <a:avLst/>
          </a:prstGeom>
        </p:spPr>
      </p:pic>
      <p:sp>
        <p:nvSpPr>
          <p:cNvPr id="36" name="Text Placeholder 7">
            <a:extLst>
              <a:ext uri="{FF2B5EF4-FFF2-40B4-BE49-F238E27FC236}">
                <a16:creationId xmlns:a16="http://schemas.microsoft.com/office/drawing/2014/main" id="{97A17B95-BCF5-B1AC-44F8-C222F945AD25}"/>
              </a:ext>
            </a:extLst>
          </p:cNvPr>
          <p:cNvSpPr>
            <a:spLocks noGrp="1"/>
          </p:cNvSpPr>
          <p:nvPr>
            <p:ph type="body" sz="quarter" idx="14" hasCustomPrompt="1"/>
          </p:nvPr>
        </p:nvSpPr>
        <p:spPr>
          <a:xfrm>
            <a:off x="701029" y="1699648"/>
            <a:ext cx="3126167" cy="372230"/>
          </a:xfrm>
          <a:prstGeom prst="rect">
            <a:avLst/>
          </a:prstGeom>
        </p:spPr>
        <p:txBody>
          <a:bodyPr/>
          <a:lstStyle>
            <a:lvl1pPr marL="576000">
              <a:defRPr sz="1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Otsikko</a:t>
            </a:r>
            <a:endParaRPr lang="en-US" dirty="0"/>
          </a:p>
        </p:txBody>
      </p:sp>
      <p:sp>
        <p:nvSpPr>
          <p:cNvPr id="37" name="Text Placeholder 7">
            <a:extLst>
              <a:ext uri="{FF2B5EF4-FFF2-40B4-BE49-F238E27FC236}">
                <a16:creationId xmlns:a16="http://schemas.microsoft.com/office/drawing/2014/main" id="{6AD94E92-220B-A78E-3B8C-DC177884E55B}"/>
              </a:ext>
            </a:extLst>
          </p:cNvPr>
          <p:cNvSpPr>
            <a:spLocks noGrp="1"/>
          </p:cNvSpPr>
          <p:nvPr>
            <p:ph type="body" sz="quarter" idx="19" hasCustomPrompt="1"/>
          </p:nvPr>
        </p:nvSpPr>
        <p:spPr>
          <a:xfrm>
            <a:off x="697443" y="2071874"/>
            <a:ext cx="3129753" cy="1254960"/>
          </a:xfrm>
          <a:prstGeom prst="rect">
            <a:avLst/>
          </a:prstGeom>
        </p:spPr>
        <p:txBody>
          <a:bodyPr/>
          <a:lstStyle>
            <a:lvl1pPr marL="0">
              <a:defRPr sz="1600" b="0">
                <a:solidFill>
                  <a:schemeClr val="tx1">
                    <a:lumMod val="75000"/>
                    <a:lumOff val="25000"/>
                  </a:schemeClr>
                </a:solidFill>
                <a:latin typeface="+mj-lt"/>
                <a:cs typeface="Calibri" panose="020F0502020204030204" pitchFamily="34" charset="0"/>
              </a:defRPr>
            </a:lvl1pPr>
          </a:lstStyle>
          <a:p>
            <a:pPr lvl="0"/>
            <a:r>
              <a:rPr lang="en-US" dirty="0" err="1"/>
              <a:t>Leipäteksti</a:t>
            </a:r>
            <a:r>
              <a:rPr lang="en-US" dirty="0"/>
              <a:t> lorem ipsum dolor sit</a:t>
            </a:r>
          </a:p>
        </p:txBody>
      </p:sp>
      <p:sp>
        <p:nvSpPr>
          <p:cNvPr id="38" name="Text Placeholder 7">
            <a:extLst>
              <a:ext uri="{FF2B5EF4-FFF2-40B4-BE49-F238E27FC236}">
                <a16:creationId xmlns:a16="http://schemas.microsoft.com/office/drawing/2014/main" id="{4F32F32D-7342-CA4E-3D11-98336D2A6A15}"/>
              </a:ext>
            </a:extLst>
          </p:cNvPr>
          <p:cNvSpPr>
            <a:spLocks noGrp="1"/>
          </p:cNvSpPr>
          <p:nvPr>
            <p:ph type="body" sz="quarter" idx="20" hasCustomPrompt="1"/>
          </p:nvPr>
        </p:nvSpPr>
        <p:spPr>
          <a:xfrm>
            <a:off x="4493308" y="1699648"/>
            <a:ext cx="3126167" cy="372230"/>
          </a:xfrm>
          <a:prstGeom prst="rect">
            <a:avLst/>
          </a:prstGeom>
        </p:spPr>
        <p:txBody>
          <a:bodyPr/>
          <a:lstStyle>
            <a:lvl1pPr marL="576000">
              <a:defRPr sz="1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marL="5760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err="1"/>
              <a:t>Otsikko</a:t>
            </a:r>
            <a:endParaRPr lang="en-US" dirty="0"/>
          </a:p>
        </p:txBody>
      </p:sp>
      <p:sp>
        <p:nvSpPr>
          <p:cNvPr id="39" name="Text Placeholder 7">
            <a:extLst>
              <a:ext uri="{FF2B5EF4-FFF2-40B4-BE49-F238E27FC236}">
                <a16:creationId xmlns:a16="http://schemas.microsoft.com/office/drawing/2014/main" id="{BBCC2045-160D-8B6F-97C6-9D359084F3B4}"/>
              </a:ext>
            </a:extLst>
          </p:cNvPr>
          <p:cNvSpPr>
            <a:spLocks noGrp="1"/>
          </p:cNvSpPr>
          <p:nvPr>
            <p:ph type="body" sz="quarter" idx="22" hasCustomPrompt="1"/>
          </p:nvPr>
        </p:nvSpPr>
        <p:spPr>
          <a:xfrm>
            <a:off x="701029" y="3967927"/>
            <a:ext cx="3126167" cy="372230"/>
          </a:xfrm>
          <a:prstGeom prst="rect">
            <a:avLst/>
          </a:prstGeom>
        </p:spPr>
        <p:txBody>
          <a:bodyPr/>
          <a:lstStyle>
            <a:lvl1pPr marL="576000">
              <a:defRPr sz="1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Otsikko</a:t>
            </a:r>
            <a:endParaRPr lang="en-US" dirty="0"/>
          </a:p>
        </p:txBody>
      </p:sp>
      <p:sp>
        <p:nvSpPr>
          <p:cNvPr id="40" name="Text Placeholder 7">
            <a:extLst>
              <a:ext uri="{FF2B5EF4-FFF2-40B4-BE49-F238E27FC236}">
                <a16:creationId xmlns:a16="http://schemas.microsoft.com/office/drawing/2014/main" id="{350D9287-FA83-239E-1F42-A74522F6A46D}"/>
              </a:ext>
            </a:extLst>
          </p:cNvPr>
          <p:cNvSpPr>
            <a:spLocks noGrp="1"/>
          </p:cNvSpPr>
          <p:nvPr>
            <p:ph type="body" sz="quarter" idx="24" hasCustomPrompt="1"/>
          </p:nvPr>
        </p:nvSpPr>
        <p:spPr>
          <a:xfrm>
            <a:off x="4493308" y="3967927"/>
            <a:ext cx="3126167" cy="372230"/>
          </a:xfrm>
          <a:prstGeom prst="rect">
            <a:avLst/>
          </a:prstGeom>
        </p:spPr>
        <p:txBody>
          <a:bodyPr/>
          <a:lstStyle>
            <a:lvl1pPr marL="576000">
              <a:defRPr sz="1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Otsikko</a:t>
            </a:r>
            <a:endParaRPr lang="en-US" dirty="0"/>
          </a:p>
        </p:txBody>
      </p:sp>
      <p:sp>
        <p:nvSpPr>
          <p:cNvPr id="41" name="Text Placeholder 7">
            <a:extLst>
              <a:ext uri="{FF2B5EF4-FFF2-40B4-BE49-F238E27FC236}">
                <a16:creationId xmlns:a16="http://schemas.microsoft.com/office/drawing/2014/main" id="{3020D2CC-5DE6-324E-30CC-6497DAC5BBA0}"/>
              </a:ext>
            </a:extLst>
          </p:cNvPr>
          <p:cNvSpPr>
            <a:spLocks noGrp="1"/>
          </p:cNvSpPr>
          <p:nvPr>
            <p:ph type="body" sz="quarter" idx="26" hasCustomPrompt="1"/>
          </p:nvPr>
        </p:nvSpPr>
        <p:spPr>
          <a:xfrm>
            <a:off x="4482634" y="2071874"/>
            <a:ext cx="3129753" cy="1254960"/>
          </a:xfrm>
          <a:prstGeom prst="rect">
            <a:avLst/>
          </a:prstGeom>
        </p:spPr>
        <p:txBody>
          <a:bodyPr/>
          <a:lstStyle>
            <a:lvl1pPr marL="0">
              <a:defRPr sz="1600" b="0">
                <a:solidFill>
                  <a:schemeClr val="tx1">
                    <a:lumMod val="75000"/>
                    <a:lumOff val="25000"/>
                  </a:schemeClr>
                </a:solidFill>
                <a:latin typeface="+mj-lt"/>
                <a:cs typeface="Calibri" panose="020F0502020204030204" pitchFamily="34" charset="0"/>
              </a:defRPr>
            </a:lvl1pPr>
          </a:lstStyle>
          <a:p>
            <a:pPr lvl="0"/>
            <a:r>
              <a:rPr lang="en-US" dirty="0" err="1"/>
              <a:t>Leipäteksti</a:t>
            </a:r>
            <a:r>
              <a:rPr lang="en-US" dirty="0"/>
              <a:t> lorem ipsum dolor sit</a:t>
            </a:r>
          </a:p>
        </p:txBody>
      </p:sp>
      <p:sp>
        <p:nvSpPr>
          <p:cNvPr id="42" name="Text Placeholder 7">
            <a:extLst>
              <a:ext uri="{FF2B5EF4-FFF2-40B4-BE49-F238E27FC236}">
                <a16:creationId xmlns:a16="http://schemas.microsoft.com/office/drawing/2014/main" id="{76F9490A-D503-A72F-E838-8CDD88D535DB}"/>
              </a:ext>
            </a:extLst>
          </p:cNvPr>
          <p:cNvSpPr>
            <a:spLocks noGrp="1"/>
          </p:cNvSpPr>
          <p:nvPr>
            <p:ph type="body" sz="quarter" idx="27" hasCustomPrompt="1"/>
          </p:nvPr>
        </p:nvSpPr>
        <p:spPr>
          <a:xfrm>
            <a:off x="697443" y="4347717"/>
            <a:ext cx="3129753" cy="1254960"/>
          </a:xfrm>
          <a:prstGeom prst="rect">
            <a:avLst/>
          </a:prstGeom>
        </p:spPr>
        <p:txBody>
          <a:bodyPr/>
          <a:lstStyle>
            <a:lvl1pPr marL="0">
              <a:defRPr sz="1600" b="0">
                <a:solidFill>
                  <a:schemeClr val="tx1">
                    <a:lumMod val="75000"/>
                    <a:lumOff val="25000"/>
                  </a:schemeClr>
                </a:solidFill>
                <a:latin typeface="+mj-lt"/>
                <a:cs typeface="Calibri" panose="020F0502020204030204" pitchFamily="34" charset="0"/>
              </a:defRPr>
            </a:lvl1pPr>
          </a:lstStyle>
          <a:p>
            <a:pPr lvl="0"/>
            <a:r>
              <a:rPr lang="en-US" dirty="0" err="1"/>
              <a:t>Leipäteksti</a:t>
            </a:r>
            <a:r>
              <a:rPr lang="en-US" dirty="0"/>
              <a:t> lorem ipsum dolor sit</a:t>
            </a:r>
          </a:p>
        </p:txBody>
      </p:sp>
      <p:sp>
        <p:nvSpPr>
          <p:cNvPr id="43" name="Text Placeholder 7">
            <a:extLst>
              <a:ext uri="{FF2B5EF4-FFF2-40B4-BE49-F238E27FC236}">
                <a16:creationId xmlns:a16="http://schemas.microsoft.com/office/drawing/2014/main" id="{DF2353A7-9F53-3BAA-8F91-15899157246F}"/>
              </a:ext>
            </a:extLst>
          </p:cNvPr>
          <p:cNvSpPr>
            <a:spLocks noGrp="1"/>
          </p:cNvSpPr>
          <p:nvPr>
            <p:ph type="body" sz="quarter" idx="28" hasCustomPrompt="1"/>
          </p:nvPr>
        </p:nvSpPr>
        <p:spPr>
          <a:xfrm>
            <a:off x="4482634" y="4347717"/>
            <a:ext cx="3129753" cy="1254960"/>
          </a:xfrm>
          <a:prstGeom prst="rect">
            <a:avLst/>
          </a:prstGeom>
        </p:spPr>
        <p:txBody>
          <a:bodyPr/>
          <a:lstStyle>
            <a:lvl1pPr marL="0">
              <a:defRPr sz="1600" b="0">
                <a:solidFill>
                  <a:schemeClr val="tx1">
                    <a:lumMod val="75000"/>
                    <a:lumOff val="25000"/>
                  </a:schemeClr>
                </a:solidFill>
                <a:latin typeface="+mj-lt"/>
                <a:cs typeface="Calibri" panose="020F0502020204030204" pitchFamily="34" charset="0"/>
              </a:defRPr>
            </a:lvl1pPr>
          </a:lstStyle>
          <a:p>
            <a:pPr lvl="0"/>
            <a:r>
              <a:rPr lang="en-US" dirty="0" err="1"/>
              <a:t>Leipäteksti</a:t>
            </a:r>
            <a:r>
              <a:rPr lang="en-US" dirty="0"/>
              <a:t> lorem ipsum dolor sit</a:t>
            </a:r>
          </a:p>
        </p:txBody>
      </p:sp>
      <p:sp>
        <p:nvSpPr>
          <p:cNvPr id="45" name="Slide Number Placeholder 5">
            <a:extLst>
              <a:ext uri="{FF2B5EF4-FFF2-40B4-BE49-F238E27FC236}">
                <a16:creationId xmlns:a16="http://schemas.microsoft.com/office/drawing/2014/main" id="{E7906825-77CB-AFE1-06D0-324BA0F27EE4}"/>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Tree>
    <p:extLst>
      <p:ext uri="{BB962C8B-B14F-4D97-AF65-F5344CB8AC3E}">
        <p14:creationId xmlns:p14="http://schemas.microsoft.com/office/powerpoint/2010/main" val="21726332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ikentät ja kuva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2536BD-2E3E-ABE8-AAAE-2DC23A3875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74954" y="1"/>
            <a:ext cx="3817044" cy="6858000"/>
          </a:xfrm>
          <a:prstGeom prst="rect">
            <a:avLst/>
          </a:prstGeom>
        </p:spPr>
      </p:pic>
      <p:sp>
        <p:nvSpPr>
          <p:cNvPr id="26" name="Title Placeholder 8">
            <a:extLst>
              <a:ext uri="{FF2B5EF4-FFF2-40B4-BE49-F238E27FC236}">
                <a16:creationId xmlns:a16="http://schemas.microsoft.com/office/drawing/2014/main" id="{0ABDD9C9-9A0A-752B-61C6-FAFB5F4C6694}"/>
              </a:ext>
            </a:extLst>
          </p:cNvPr>
          <p:cNvSpPr>
            <a:spLocks noGrp="1"/>
          </p:cNvSpPr>
          <p:nvPr>
            <p:ph type="title" hasCustomPrompt="1"/>
          </p:nvPr>
        </p:nvSpPr>
        <p:spPr>
          <a:xfrm>
            <a:off x="674782" y="387292"/>
            <a:ext cx="6944693" cy="1260039"/>
          </a:xfrm>
          <a:prstGeom prst="rect">
            <a:avLst/>
          </a:prstGeom>
        </p:spPr>
        <p:txBody>
          <a:bodyPr vert="horz" lIns="91440" tIns="45720" rIns="91440" bIns="45720" rtlCol="0" anchor="ctr">
            <a:noAutofit/>
          </a:bodyPr>
          <a:lstStyle>
            <a:lvl1pPr>
              <a:defRPr sz="3600"/>
            </a:lvl1pPr>
          </a:lstStyle>
          <a:p>
            <a:r>
              <a:rPr lang="en-US" dirty="0"/>
              <a:t>KIRJOITA OTSIKKO</a:t>
            </a:r>
            <a:endParaRPr lang="en-GB" dirty="0"/>
          </a:p>
        </p:txBody>
      </p:sp>
      <p:sp>
        <p:nvSpPr>
          <p:cNvPr id="27" name="Date Placeholder 3">
            <a:extLst>
              <a:ext uri="{FF2B5EF4-FFF2-40B4-BE49-F238E27FC236}">
                <a16:creationId xmlns:a16="http://schemas.microsoft.com/office/drawing/2014/main" id="{2B95FC29-8623-0E3C-88C6-ACBAA679B9E1}"/>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pic>
        <p:nvPicPr>
          <p:cNvPr id="32" name="Picture 31">
            <a:extLst>
              <a:ext uri="{FF2B5EF4-FFF2-40B4-BE49-F238E27FC236}">
                <a16:creationId xmlns:a16="http://schemas.microsoft.com/office/drawing/2014/main" id="{10946FBA-25AA-1752-ADAF-A6A7F250E7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067" y="1649282"/>
            <a:ext cx="365299" cy="365299"/>
          </a:xfrm>
          <a:prstGeom prst="rect">
            <a:avLst/>
          </a:prstGeom>
        </p:spPr>
      </p:pic>
      <p:pic>
        <p:nvPicPr>
          <p:cNvPr id="33" name="Picture 32">
            <a:extLst>
              <a:ext uri="{FF2B5EF4-FFF2-40B4-BE49-F238E27FC236}">
                <a16:creationId xmlns:a16="http://schemas.microsoft.com/office/drawing/2014/main" id="{D8EEA0A5-A3B8-ED17-652B-04E6A0CABB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65890" y="1649282"/>
            <a:ext cx="365299" cy="365299"/>
          </a:xfrm>
          <a:prstGeom prst="rect">
            <a:avLst/>
          </a:prstGeom>
        </p:spPr>
      </p:pic>
      <p:pic>
        <p:nvPicPr>
          <p:cNvPr id="34" name="Picture 33">
            <a:extLst>
              <a:ext uri="{FF2B5EF4-FFF2-40B4-BE49-F238E27FC236}">
                <a16:creationId xmlns:a16="http://schemas.microsoft.com/office/drawing/2014/main" id="{4ED8F709-8151-F129-CD2C-9F02735420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067" y="3907569"/>
            <a:ext cx="365299" cy="365299"/>
          </a:xfrm>
          <a:prstGeom prst="rect">
            <a:avLst/>
          </a:prstGeom>
        </p:spPr>
      </p:pic>
      <p:pic>
        <p:nvPicPr>
          <p:cNvPr id="35" name="Picture 34">
            <a:extLst>
              <a:ext uri="{FF2B5EF4-FFF2-40B4-BE49-F238E27FC236}">
                <a16:creationId xmlns:a16="http://schemas.microsoft.com/office/drawing/2014/main" id="{0107929C-5149-A092-CC95-0BF8305D60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65890" y="3907569"/>
            <a:ext cx="365299" cy="365299"/>
          </a:xfrm>
          <a:prstGeom prst="rect">
            <a:avLst/>
          </a:prstGeom>
        </p:spPr>
      </p:pic>
      <p:sp>
        <p:nvSpPr>
          <p:cNvPr id="36" name="Text Placeholder 7">
            <a:extLst>
              <a:ext uri="{FF2B5EF4-FFF2-40B4-BE49-F238E27FC236}">
                <a16:creationId xmlns:a16="http://schemas.microsoft.com/office/drawing/2014/main" id="{97A17B95-BCF5-B1AC-44F8-C222F945AD25}"/>
              </a:ext>
            </a:extLst>
          </p:cNvPr>
          <p:cNvSpPr>
            <a:spLocks noGrp="1"/>
          </p:cNvSpPr>
          <p:nvPr>
            <p:ph type="body" sz="quarter" idx="14" hasCustomPrompt="1"/>
          </p:nvPr>
        </p:nvSpPr>
        <p:spPr>
          <a:xfrm>
            <a:off x="701029" y="1699648"/>
            <a:ext cx="3126167" cy="372230"/>
          </a:xfrm>
          <a:prstGeom prst="rect">
            <a:avLst/>
          </a:prstGeom>
        </p:spPr>
        <p:txBody>
          <a:bodyPr/>
          <a:lstStyle>
            <a:lvl1pPr marL="576000">
              <a:defRPr sz="1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Otsikko</a:t>
            </a:r>
            <a:endParaRPr lang="en-US" dirty="0"/>
          </a:p>
        </p:txBody>
      </p:sp>
      <p:sp>
        <p:nvSpPr>
          <p:cNvPr id="37" name="Text Placeholder 7">
            <a:extLst>
              <a:ext uri="{FF2B5EF4-FFF2-40B4-BE49-F238E27FC236}">
                <a16:creationId xmlns:a16="http://schemas.microsoft.com/office/drawing/2014/main" id="{6AD94E92-220B-A78E-3B8C-DC177884E55B}"/>
              </a:ext>
            </a:extLst>
          </p:cNvPr>
          <p:cNvSpPr>
            <a:spLocks noGrp="1"/>
          </p:cNvSpPr>
          <p:nvPr>
            <p:ph type="body" sz="quarter" idx="19" hasCustomPrompt="1"/>
          </p:nvPr>
        </p:nvSpPr>
        <p:spPr>
          <a:xfrm>
            <a:off x="697443" y="2071874"/>
            <a:ext cx="3129753" cy="1254960"/>
          </a:xfrm>
          <a:prstGeom prst="rect">
            <a:avLst/>
          </a:prstGeom>
        </p:spPr>
        <p:txBody>
          <a:bodyPr/>
          <a:lstStyle>
            <a:lvl1pPr marL="0">
              <a:defRPr sz="1600" b="0">
                <a:solidFill>
                  <a:schemeClr val="tx1">
                    <a:lumMod val="75000"/>
                    <a:lumOff val="25000"/>
                  </a:schemeClr>
                </a:solidFill>
                <a:latin typeface="+mj-lt"/>
                <a:cs typeface="Calibri" panose="020F0502020204030204" pitchFamily="34" charset="0"/>
              </a:defRPr>
            </a:lvl1pPr>
          </a:lstStyle>
          <a:p>
            <a:pPr lvl="0"/>
            <a:r>
              <a:rPr lang="en-US" dirty="0" err="1"/>
              <a:t>Leipäteksti</a:t>
            </a:r>
            <a:r>
              <a:rPr lang="en-US" dirty="0"/>
              <a:t> lorem ipsum dolor sit</a:t>
            </a:r>
          </a:p>
        </p:txBody>
      </p:sp>
      <p:sp>
        <p:nvSpPr>
          <p:cNvPr id="38" name="Text Placeholder 7">
            <a:extLst>
              <a:ext uri="{FF2B5EF4-FFF2-40B4-BE49-F238E27FC236}">
                <a16:creationId xmlns:a16="http://schemas.microsoft.com/office/drawing/2014/main" id="{4F32F32D-7342-CA4E-3D11-98336D2A6A15}"/>
              </a:ext>
            </a:extLst>
          </p:cNvPr>
          <p:cNvSpPr>
            <a:spLocks noGrp="1"/>
          </p:cNvSpPr>
          <p:nvPr>
            <p:ph type="body" sz="quarter" idx="20" hasCustomPrompt="1"/>
          </p:nvPr>
        </p:nvSpPr>
        <p:spPr>
          <a:xfrm>
            <a:off x="4493308" y="1699648"/>
            <a:ext cx="3126167" cy="372230"/>
          </a:xfrm>
          <a:prstGeom prst="rect">
            <a:avLst/>
          </a:prstGeom>
        </p:spPr>
        <p:txBody>
          <a:bodyPr/>
          <a:lstStyle>
            <a:lvl1pPr marL="576000">
              <a:defRPr sz="1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marL="5760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err="1"/>
              <a:t>Otsikko</a:t>
            </a:r>
            <a:endParaRPr lang="en-US" dirty="0"/>
          </a:p>
        </p:txBody>
      </p:sp>
      <p:sp>
        <p:nvSpPr>
          <p:cNvPr id="39" name="Text Placeholder 7">
            <a:extLst>
              <a:ext uri="{FF2B5EF4-FFF2-40B4-BE49-F238E27FC236}">
                <a16:creationId xmlns:a16="http://schemas.microsoft.com/office/drawing/2014/main" id="{BBCC2045-160D-8B6F-97C6-9D359084F3B4}"/>
              </a:ext>
            </a:extLst>
          </p:cNvPr>
          <p:cNvSpPr>
            <a:spLocks noGrp="1"/>
          </p:cNvSpPr>
          <p:nvPr>
            <p:ph type="body" sz="quarter" idx="22" hasCustomPrompt="1"/>
          </p:nvPr>
        </p:nvSpPr>
        <p:spPr>
          <a:xfrm>
            <a:off x="701029" y="3967927"/>
            <a:ext cx="3126167" cy="372230"/>
          </a:xfrm>
          <a:prstGeom prst="rect">
            <a:avLst/>
          </a:prstGeom>
        </p:spPr>
        <p:txBody>
          <a:bodyPr/>
          <a:lstStyle>
            <a:lvl1pPr marL="576000">
              <a:defRPr sz="1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Otsikko</a:t>
            </a:r>
            <a:endParaRPr lang="en-US" dirty="0"/>
          </a:p>
        </p:txBody>
      </p:sp>
      <p:sp>
        <p:nvSpPr>
          <p:cNvPr id="40" name="Text Placeholder 7">
            <a:extLst>
              <a:ext uri="{FF2B5EF4-FFF2-40B4-BE49-F238E27FC236}">
                <a16:creationId xmlns:a16="http://schemas.microsoft.com/office/drawing/2014/main" id="{350D9287-FA83-239E-1F42-A74522F6A46D}"/>
              </a:ext>
            </a:extLst>
          </p:cNvPr>
          <p:cNvSpPr>
            <a:spLocks noGrp="1"/>
          </p:cNvSpPr>
          <p:nvPr>
            <p:ph type="body" sz="quarter" idx="24" hasCustomPrompt="1"/>
          </p:nvPr>
        </p:nvSpPr>
        <p:spPr>
          <a:xfrm>
            <a:off x="4493308" y="3967927"/>
            <a:ext cx="3126167" cy="372230"/>
          </a:xfrm>
          <a:prstGeom prst="rect">
            <a:avLst/>
          </a:prstGeom>
        </p:spPr>
        <p:txBody>
          <a:bodyPr/>
          <a:lstStyle>
            <a:lvl1pPr marL="576000">
              <a:defRPr sz="1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Otsikko</a:t>
            </a:r>
            <a:endParaRPr lang="en-US" dirty="0"/>
          </a:p>
        </p:txBody>
      </p:sp>
      <p:sp>
        <p:nvSpPr>
          <p:cNvPr id="41" name="Text Placeholder 7">
            <a:extLst>
              <a:ext uri="{FF2B5EF4-FFF2-40B4-BE49-F238E27FC236}">
                <a16:creationId xmlns:a16="http://schemas.microsoft.com/office/drawing/2014/main" id="{3020D2CC-5DE6-324E-30CC-6497DAC5BBA0}"/>
              </a:ext>
            </a:extLst>
          </p:cNvPr>
          <p:cNvSpPr>
            <a:spLocks noGrp="1"/>
          </p:cNvSpPr>
          <p:nvPr>
            <p:ph type="body" sz="quarter" idx="26" hasCustomPrompt="1"/>
          </p:nvPr>
        </p:nvSpPr>
        <p:spPr>
          <a:xfrm>
            <a:off x="4482634" y="2071874"/>
            <a:ext cx="3129753" cy="1254960"/>
          </a:xfrm>
          <a:prstGeom prst="rect">
            <a:avLst/>
          </a:prstGeom>
        </p:spPr>
        <p:txBody>
          <a:bodyPr/>
          <a:lstStyle>
            <a:lvl1pPr marL="0">
              <a:defRPr sz="1600" b="0">
                <a:solidFill>
                  <a:schemeClr val="tx1">
                    <a:lumMod val="75000"/>
                    <a:lumOff val="25000"/>
                  </a:schemeClr>
                </a:solidFill>
                <a:latin typeface="+mj-lt"/>
                <a:cs typeface="Calibri" panose="020F0502020204030204" pitchFamily="34" charset="0"/>
              </a:defRPr>
            </a:lvl1pPr>
          </a:lstStyle>
          <a:p>
            <a:pPr lvl="0"/>
            <a:r>
              <a:rPr lang="en-US" dirty="0" err="1"/>
              <a:t>Leipäteksti</a:t>
            </a:r>
            <a:r>
              <a:rPr lang="en-US" dirty="0"/>
              <a:t> lorem ipsum dolor sit</a:t>
            </a:r>
          </a:p>
        </p:txBody>
      </p:sp>
      <p:sp>
        <p:nvSpPr>
          <p:cNvPr id="42" name="Text Placeholder 7">
            <a:extLst>
              <a:ext uri="{FF2B5EF4-FFF2-40B4-BE49-F238E27FC236}">
                <a16:creationId xmlns:a16="http://schemas.microsoft.com/office/drawing/2014/main" id="{76F9490A-D503-A72F-E838-8CDD88D535DB}"/>
              </a:ext>
            </a:extLst>
          </p:cNvPr>
          <p:cNvSpPr>
            <a:spLocks noGrp="1"/>
          </p:cNvSpPr>
          <p:nvPr>
            <p:ph type="body" sz="quarter" idx="27" hasCustomPrompt="1"/>
          </p:nvPr>
        </p:nvSpPr>
        <p:spPr>
          <a:xfrm>
            <a:off x="697443" y="4347717"/>
            <a:ext cx="3129753" cy="1254960"/>
          </a:xfrm>
          <a:prstGeom prst="rect">
            <a:avLst/>
          </a:prstGeom>
        </p:spPr>
        <p:txBody>
          <a:bodyPr/>
          <a:lstStyle>
            <a:lvl1pPr marL="0">
              <a:defRPr sz="1600" b="0">
                <a:solidFill>
                  <a:schemeClr val="tx1">
                    <a:lumMod val="75000"/>
                    <a:lumOff val="25000"/>
                  </a:schemeClr>
                </a:solidFill>
                <a:latin typeface="+mj-lt"/>
                <a:cs typeface="Calibri" panose="020F0502020204030204" pitchFamily="34" charset="0"/>
              </a:defRPr>
            </a:lvl1pPr>
          </a:lstStyle>
          <a:p>
            <a:pPr lvl="0"/>
            <a:r>
              <a:rPr lang="en-US" dirty="0" err="1"/>
              <a:t>Leipäteksti</a:t>
            </a:r>
            <a:r>
              <a:rPr lang="en-US" dirty="0"/>
              <a:t> lorem ipsum dolor sit</a:t>
            </a:r>
          </a:p>
        </p:txBody>
      </p:sp>
      <p:sp>
        <p:nvSpPr>
          <p:cNvPr id="43" name="Text Placeholder 7">
            <a:extLst>
              <a:ext uri="{FF2B5EF4-FFF2-40B4-BE49-F238E27FC236}">
                <a16:creationId xmlns:a16="http://schemas.microsoft.com/office/drawing/2014/main" id="{DF2353A7-9F53-3BAA-8F91-15899157246F}"/>
              </a:ext>
            </a:extLst>
          </p:cNvPr>
          <p:cNvSpPr>
            <a:spLocks noGrp="1"/>
          </p:cNvSpPr>
          <p:nvPr>
            <p:ph type="body" sz="quarter" idx="28" hasCustomPrompt="1"/>
          </p:nvPr>
        </p:nvSpPr>
        <p:spPr>
          <a:xfrm>
            <a:off x="4482634" y="4347717"/>
            <a:ext cx="3129753" cy="1254960"/>
          </a:xfrm>
          <a:prstGeom prst="rect">
            <a:avLst/>
          </a:prstGeom>
        </p:spPr>
        <p:txBody>
          <a:bodyPr/>
          <a:lstStyle>
            <a:lvl1pPr marL="0">
              <a:defRPr sz="1600" b="0">
                <a:solidFill>
                  <a:schemeClr val="tx1">
                    <a:lumMod val="75000"/>
                    <a:lumOff val="25000"/>
                  </a:schemeClr>
                </a:solidFill>
                <a:latin typeface="+mj-lt"/>
                <a:cs typeface="Calibri" panose="020F0502020204030204" pitchFamily="34" charset="0"/>
              </a:defRPr>
            </a:lvl1pPr>
          </a:lstStyle>
          <a:p>
            <a:pPr lvl="0"/>
            <a:r>
              <a:rPr lang="en-US" dirty="0" err="1"/>
              <a:t>Leipäteksti</a:t>
            </a:r>
            <a:r>
              <a:rPr lang="en-US" dirty="0"/>
              <a:t> lorem ipsum dolor sit</a:t>
            </a:r>
          </a:p>
        </p:txBody>
      </p:sp>
      <p:sp>
        <p:nvSpPr>
          <p:cNvPr id="45" name="Slide Number Placeholder 5">
            <a:extLst>
              <a:ext uri="{FF2B5EF4-FFF2-40B4-BE49-F238E27FC236}">
                <a16:creationId xmlns:a16="http://schemas.microsoft.com/office/drawing/2014/main" id="{E7906825-77CB-AFE1-06D0-324BA0F27EE4}"/>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Tree>
    <p:extLst>
      <p:ext uri="{BB962C8B-B14F-4D97-AF65-F5344CB8AC3E}">
        <p14:creationId xmlns:p14="http://schemas.microsoft.com/office/powerpoint/2010/main" val="1183927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ninen teksti ja kuva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1D368E-3FF5-913F-EF76-6B8A4C25D796}"/>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10" name="Picture Placeholder 9">
            <a:extLst>
              <a:ext uri="{FF2B5EF4-FFF2-40B4-BE49-F238E27FC236}">
                <a16:creationId xmlns:a16="http://schemas.microsoft.com/office/drawing/2014/main" id="{6EE53BD2-2A78-2666-4DE1-CE57F3E34FAB}"/>
              </a:ext>
            </a:extLst>
          </p:cNvPr>
          <p:cNvSpPr>
            <a:spLocks noGrp="1"/>
          </p:cNvSpPr>
          <p:nvPr>
            <p:ph type="pic" sz="quarter" idx="13" hasCustomPrompt="1"/>
          </p:nvPr>
        </p:nvSpPr>
        <p:spPr>
          <a:xfrm>
            <a:off x="6096000" y="0"/>
            <a:ext cx="6121400" cy="6858000"/>
          </a:xfrm>
          <a:prstGeom prst="rect">
            <a:avLst/>
          </a:prstGeom>
          <a:solidFill>
            <a:schemeClr val="accent4"/>
          </a:solidFill>
        </p:spPr>
        <p:txBody>
          <a:bodyPr anchor="ctr"/>
          <a:lstStyle>
            <a:lvl1pPr algn="ctr">
              <a:defRPr>
                <a:solidFill>
                  <a:schemeClr val="tx2"/>
                </a:solidFill>
              </a:defRPr>
            </a:lvl1pPr>
          </a:lstStyle>
          <a:p>
            <a:r>
              <a:rPr lang="en-GB" dirty="0" err="1"/>
              <a:t>Lisää</a:t>
            </a:r>
            <a:r>
              <a:rPr lang="en-GB" dirty="0"/>
              <a:t> </a:t>
            </a:r>
            <a:r>
              <a:rPr lang="en-GB" dirty="0" err="1"/>
              <a:t>kuva</a:t>
            </a:r>
            <a:endParaRPr lang="en-GB" dirty="0"/>
          </a:p>
        </p:txBody>
      </p:sp>
      <p:pic>
        <p:nvPicPr>
          <p:cNvPr id="5" name="Picture 4">
            <a:extLst>
              <a:ext uri="{FF2B5EF4-FFF2-40B4-BE49-F238E27FC236}">
                <a16:creationId xmlns:a16="http://schemas.microsoft.com/office/drawing/2014/main" id="{76F5BC13-91F9-072F-E9FD-31C16DB2914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5748" y="6060662"/>
            <a:ext cx="631792" cy="631792"/>
          </a:xfrm>
          <a:prstGeom prst="rect">
            <a:avLst/>
          </a:prstGeom>
        </p:spPr>
      </p:pic>
      <p:sp>
        <p:nvSpPr>
          <p:cNvPr id="13" name="Text Placeholder 7">
            <a:extLst>
              <a:ext uri="{FF2B5EF4-FFF2-40B4-BE49-F238E27FC236}">
                <a16:creationId xmlns:a16="http://schemas.microsoft.com/office/drawing/2014/main" id="{C008410E-051E-4F54-02D3-89537FECAABC}"/>
              </a:ext>
            </a:extLst>
          </p:cNvPr>
          <p:cNvSpPr>
            <a:spLocks noGrp="1"/>
          </p:cNvSpPr>
          <p:nvPr>
            <p:ph type="body" sz="quarter" idx="14" hasCustomPrompt="1"/>
          </p:nvPr>
        </p:nvSpPr>
        <p:spPr>
          <a:xfrm>
            <a:off x="708016" y="2013093"/>
            <a:ext cx="4649395" cy="2169047"/>
          </a:xfrm>
          <a:prstGeom prst="rect">
            <a:avLst/>
          </a:prstGeom>
        </p:spPr>
        <p:txBody>
          <a:bodyPr/>
          <a:lstStyle>
            <a:lvl1pPr>
              <a:defRPr b="0">
                <a:solidFill>
                  <a:schemeClr val="bg1"/>
                </a:solidFill>
                <a:latin typeface="+mj-lt"/>
              </a:defRPr>
            </a:lvl1pPr>
          </a:lstStyle>
          <a:p>
            <a:pPr lvl="0"/>
            <a:r>
              <a:rPr lang="en-US" dirty="0" err="1"/>
              <a:t>Leipäteksti</a:t>
            </a:r>
            <a:endParaRPr lang="en-US" dirty="0"/>
          </a:p>
        </p:txBody>
      </p:sp>
      <p:sp>
        <p:nvSpPr>
          <p:cNvPr id="14" name="Text Placeholder 7">
            <a:extLst>
              <a:ext uri="{FF2B5EF4-FFF2-40B4-BE49-F238E27FC236}">
                <a16:creationId xmlns:a16="http://schemas.microsoft.com/office/drawing/2014/main" id="{990F5FF9-5A19-E9C9-CBA8-C32B8D3EB43D}"/>
              </a:ext>
            </a:extLst>
          </p:cNvPr>
          <p:cNvSpPr>
            <a:spLocks noGrp="1"/>
          </p:cNvSpPr>
          <p:nvPr>
            <p:ph type="body" sz="quarter" idx="16" hasCustomPrompt="1"/>
          </p:nvPr>
        </p:nvSpPr>
        <p:spPr>
          <a:xfrm>
            <a:off x="708016" y="4245835"/>
            <a:ext cx="4649395" cy="1687131"/>
          </a:xfrm>
          <a:prstGeom prst="rect">
            <a:avLst/>
          </a:prstGeom>
        </p:spPr>
        <p:txBody>
          <a:bodyPr/>
          <a:lstStyle>
            <a:lvl1pPr marL="432000" indent="-216000">
              <a:buClr>
                <a:schemeClr val="bg2"/>
              </a:buClr>
              <a:buFont typeface="Arial" panose="020B0604020202020204" pitchFamily="34" charset="0"/>
              <a:buChar char="•"/>
              <a:defRPr sz="1400" b="0">
                <a:solidFill>
                  <a:schemeClr val="bg1"/>
                </a:solidFill>
                <a:latin typeface="+mn-lt"/>
              </a:defRPr>
            </a:lvl1pPr>
          </a:lstStyle>
          <a:p>
            <a:pPr lvl="0"/>
            <a:r>
              <a:rPr lang="en-US" dirty="0" err="1"/>
              <a:t>Listaus</a:t>
            </a:r>
            <a:r>
              <a:rPr lang="en-US" dirty="0"/>
              <a:t> 1</a:t>
            </a:r>
          </a:p>
        </p:txBody>
      </p:sp>
      <p:sp>
        <p:nvSpPr>
          <p:cNvPr id="15" name="Title Placeholder 8">
            <a:extLst>
              <a:ext uri="{FF2B5EF4-FFF2-40B4-BE49-F238E27FC236}">
                <a16:creationId xmlns:a16="http://schemas.microsoft.com/office/drawing/2014/main" id="{0C7B9E89-861B-C065-5342-EF77CEC4C12F}"/>
              </a:ext>
            </a:extLst>
          </p:cNvPr>
          <p:cNvSpPr>
            <a:spLocks noGrp="1"/>
          </p:cNvSpPr>
          <p:nvPr>
            <p:ph type="title" hasCustomPrompt="1"/>
          </p:nvPr>
        </p:nvSpPr>
        <p:spPr>
          <a:xfrm>
            <a:off x="688958" y="422732"/>
            <a:ext cx="4649395" cy="1260039"/>
          </a:xfrm>
          <a:prstGeom prst="rect">
            <a:avLst/>
          </a:prstGeom>
        </p:spPr>
        <p:txBody>
          <a:bodyPr vert="horz" lIns="91440" tIns="45720" rIns="91440" bIns="45720" rtlCol="0" anchor="ctr">
            <a:noAutofit/>
          </a:bodyPr>
          <a:lstStyle>
            <a:lvl1pPr>
              <a:defRPr sz="2800">
                <a:solidFill>
                  <a:schemeClr val="bg1"/>
                </a:solidFill>
              </a:defRPr>
            </a:lvl1pPr>
          </a:lstStyle>
          <a:p>
            <a:r>
              <a:rPr lang="en-US" dirty="0"/>
              <a:t>KIRJOITA OTSIKKO</a:t>
            </a:r>
            <a:endParaRPr lang="en-GB" dirty="0"/>
          </a:p>
        </p:txBody>
      </p:sp>
      <p:sp>
        <p:nvSpPr>
          <p:cNvPr id="16" name="Date Placeholder 3">
            <a:extLst>
              <a:ext uri="{FF2B5EF4-FFF2-40B4-BE49-F238E27FC236}">
                <a16:creationId xmlns:a16="http://schemas.microsoft.com/office/drawing/2014/main" id="{462F8EC8-E3EA-0D22-8D30-E14D9E6B791A}"/>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20" name="Slide Number Placeholder 5">
            <a:extLst>
              <a:ext uri="{FF2B5EF4-FFF2-40B4-BE49-F238E27FC236}">
                <a16:creationId xmlns:a16="http://schemas.microsoft.com/office/drawing/2014/main" id="{6C82E305-7365-C996-5AF9-3693650F9D8B}"/>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Tree>
    <p:extLst>
      <p:ext uri="{BB962C8B-B14F-4D97-AF65-F5344CB8AC3E}">
        <p14:creationId xmlns:p14="http://schemas.microsoft.com/office/powerpoint/2010/main" val="4158650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ninen teksti ja kuva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4BA150-B1C6-1C3E-255B-B431CCC2B1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3158" y="-379"/>
            <a:ext cx="6098842" cy="6861565"/>
          </a:xfrm>
          <a:prstGeom prst="rect">
            <a:avLst/>
          </a:prstGeom>
        </p:spPr>
      </p:pic>
      <p:sp>
        <p:nvSpPr>
          <p:cNvPr id="8" name="Rectangle 7">
            <a:extLst>
              <a:ext uri="{FF2B5EF4-FFF2-40B4-BE49-F238E27FC236}">
                <a16:creationId xmlns:a16="http://schemas.microsoft.com/office/drawing/2014/main" id="{791D368E-3FF5-913F-EF76-6B8A4C25D796}"/>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pic>
        <p:nvPicPr>
          <p:cNvPr id="5" name="Picture 4">
            <a:extLst>
              <a:ext uri="{FF2B5EF4-FFF2-40B4-BE49-F238E27FC236}">
                <a16:creationId xmlns:a16="http://schemas.microsoft.com/office/drawing/2014/main" id="{76F5BC13-91F9-072F-E9FD-31C16DB2914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35748" y="6060662"/>
            <a:ext cx="631792" cy="631792"/>
          </a:xfrm>
          <a:prstGeom prst="rect">
            <a:avLst/>
          </a:prstGeom>
        </p:spPr>
      </p:pic>
      <p:sp>
        <p:nvSpPr>
          <p:cNvPr id="13" name="Text Placeholder 7">
            <a:extLst>
              <a:ext uri="{FF2B5EF4-FFF2-40B4-BE49-F238E27FC236}">
                <a16:creationId xmlns:a16="http://schemas.microsoft.com/office/drawing/2014/main" id="{C008410E-051E-4F54-02D3-89537FECAABC}"/>
              </a:ext>
            </a:extLst>
          </p:cNvPr>
          <p:cNvSpPr>
            <a:spLocks noGrp="1"/>
          </p:cNvSpPr>
          <p:nvPr>
            <p:ph type="body" sz="quarter" idx="14" hasCustomPrompt="1"/>
          </p:nvPr>
        </p:nvSpPr>
        <p:spPr>
          <a:xfrm>
            <a:off x="708016" y="2013093"/>
            <a:ext cx="4649395" cy="1623336"/>
          </a:xfrm>
          <a:prstGeom prst="rect">
            <a:avLst/>
          </a:prstGeom>
        </p:spPr>
        <p:txBody>
          <a:bodyPr/>
          <a:lstStyle>
            <a:lvl1pPr>
              <a:defRPr b="0">
                <a:solidFill>
                  <a:schemeClr val="bg1"/>
                </a:solidFill>
                <a:latin typeface="+mj-lt"/>
              </a:defRPr>
            </a:lvl1pPr>
          </a:lstStyle>
          <a:p>
            <a:pPr lvl="0"/>
            <a:r>
              <a:rPr lang="en-US" dirty="0" err="1"/>
              <a:t>Leipäteksti</a:t>
            </a:r>
            <a:endParaRPr lang="en-US" dirty="0"/>
          </a:p>
        </p:txBody>
      </p:sp>
      <p:sp>
        <p:nvSpPr>
          <p:cNvPr id="14" name="Text Placeholder 7">
            <a:extLst>
              <a:ext uri="{FF2B5EF4-FFF2-40B4-BE49-F238E27FC236}">
                <a16:creationId xmlns:a16="http://schemas.microsoft.com/office/drawing/2014/main" id="{990F5FF9-5A19-E9C9-CBA8-C32B8D3EB43D}"/>
              </a:ext>
            </a:extLst>
          </p:cNvPr>
          <p:cNvSpPr>
            <a:spLocks noGrp="1"/>
          </p:cNvSpPr>
          <p:nvPr>
            <p:ph type="body" sz="quarter" idx="16" hasCustomPrompt="1"/>
          </p:nvPr>
        </p:nvSpPr>
        <p:spPr>
          <a:xfrm>
            <a:off x="708016" y="3700124"/>
            <a:ext cx="4649395" cy="1687131"/>
          </a:xfrm>
          <a:prstGeom prst="rect">
            <a:avLst/>
          </a:prstGeom>
        </p:spPr>
        <p:txBody>
          <a:bodyPr/>
          <a:lstStyle>
            <a:lvl1pPr marL="432000" indent="-216000">
              <a:buClr>
                <a:schemeClr val="bg2"/>
              </a:buClr>
              <a:buFont typeface="Arial" panose="020B0604020202020204" pitchFamily="34" charset="0"/>
              <a:buChar char="•"/>
              <a:defRPr sz="1400" b="0">
                <a:solidFill>
                  <a:schemeClr val="bg1"/>
                </a:solidFill>
                <a:latin typeface="+mn-lt"/>
              </a:defRPr>
            </a:lvl1pPr>
          </a:lstStyle>
          <a:p>
            <a:pPr lvl="0"/>
            <a:r>
              <a:rPr lang="en-US" dirty="0" err="1"/>
              <a:t>Listaus</a:t>
            </a:r>
            <a:r>
              <a:rPr lang="en-US" dirty="0"/>
              <a:t> 1</a:t>
            </a:r>
          </a:p>
        </p:txBody>
      </p:sp>
      <p:sp>
        <p:nvSpPr>
          <p:cNvPr id="15" name="Title Placeholder 8">
            <a:extLst>
              <a:ext uri="{FF2B5EF4-FFF2-40B4-BE49-F238E27FC236}">
                <a16:creationId xmlns:a16="http://schemas.microsoft.com/office/drawing/2014/main" id="{0C7B9E89-861B-C065-5342-EF77CEC4C12F}"/>
              </a:ext>
            </a:extLst>
          </p:cNvPr>
          <p:cNvSpPr>
            <a:spLocks noGrp="1"/>
          </p:cNvSpPr>
          <p:nvPr>
            <p:ph type="title" hasCustomPrompt="1"/>
          </p:nvPr>
        </p:nvSpPr>
        <p:spPr>
          <a:xfrm>
            <a:off x="688958" y="422732"/>
            <a:ext cx="4649395" cy="1260039"/>
          </a:xfrm>
          <a:prstGeom prst="rect">
            <a:avLst/>
          </a:prstGeom>
        </p:spPr>
        <p:txBody>
          <a:bodyPr vert="horz" lIns="91440" tIns="45720" rIns="91440" bIns="45720" rtlCol="0" anchor="ctr">
            <a:noAutofit/>
          </a:bodyPr>
          <a:lstStyle>
            <a:lvl1pPr>
              <a:defRPr sz="2800">
                <a:solidFill>
                  <a:schemeClr val="bg1"/>
                </a:solidFill>
              </a:defRPr>
            </a:lvl1pPr>
          </a:lstStyle>
          <a:p>
            <a:r>
              <a:rPr lang="en-US" dirty="0"/>
              <a:t>KIRJOITA OTSIKKO</a:t>
            </a:r>
            <a:endParaRPr lang="en-GB" dirty="0"/>
          </a:p>
        </p:txBody>
      </p:sp>
      <p:sp>
        <p:nvSpPr>
          <p:cNvPr id="16" name="Date Placeholder 3">
            <a:extLst>
              <a:ext uri="{FF2B5EF4-FFF2-40B4-BE49-F238E27FC236}">
                <a16:creationId xmlns:a16="http://schemas.microsoft.com/office/drawing/2014/main" id="{462F8EC8-E3EA-0D22-8D30-E14D9E6B791A}"/>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20" name="Slide Number Placeholder 5">
            <a:extLst>
              <a:ext uri="{FF2B5EF4-FFF2-40B4-BE49-F238E27FC236}">
                <a16:creationId xmlns:a16="http://schemas.microsoft.com/office/drawing/2014/main" id="{6C82E305-7365-C996-5AF9-3693650F9D8B}"/>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Tree>
    <p:extLst>
      <p:ext uri="{BB962C8B-B14F-4D97-AF65-F5344CB8AC3E}">
        <p14:creationId xmlns:p14="http://schemas.microsoft.com/office/powerpoint/2010/main" val="38913534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inen teksti ja kuva 3">
    <p:spTree>
      <p:nvGrpSpPr>
        <p:cNvPr id="1" name=""/>
        <p:cNvGrpSpPr/>
        <p:nvPr/>
      </p:nvGrpSpPr>
      <p:grpSpPr>
        <a:xfrm>
          <a:off x="0" y="0"/>
          <a:ext cx="0" cy="0"/>
          <a:chOff x="0" y="0"/>
          <a:chExt cx="0" cy="0"/>
        </a:xfrm>
      </p:grpSpPr>
      <p:pic>
        <p:nvPicPr>
          <p:cNvPr id="3" name="Picture 2" descr="A picture containing outdoor&#10;&#10;Description automatically generated">
            <a:extLst>
              <a:ext uri="{FF2B5EF4-FFF2-40B4-BE49-F238E27FC236}">
                <a16:creationId xmlns:a16="http://schemas.microsoft.com/office/drawing/2014/main" id="{6D24E85A-CCFD-73C1-CFB0-C4FE969C0D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6093159" y="0"/>
            <a:ext cx="6098841" cy="6858000"/>
          </a:xfrm>
          <a:prstGeom prst="rect">
            <a:avLst/>
          </a:prstGeom>
        </p:spPr>
      </p:pic>
      <p:sp>
        <p:nvSpPr>
          <p:cNvPr id="8" name="Rectangle 7">
            <a:extLst>
              <a:ext uri="{FF2B5EF4-FFF2-40B4-BE49-F238E27FC236}">
                <a16:creationId xmlns:a16="http://schemas.microsoft.com/office/drawing/2014/main" id="{791D368E-3FF5-913F-EF76-6B8A4C25D796}"/>
              </a:ext>
            </a:extLst>
          </p:cNvPr>
          <p:cNvSpPr/>
          <p:nvPr userDrawn="1"/>
        </p:nvSpPr>
        <p:spPr>
          <a:xfrm>
            <a:off x="0" y="0"/>
            <a:ext cx="609315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pic>
        <p:nvPicPr>
          <p:cNvPr id="5" name="Picture 4">
            <a:extLst>
              <a:ext uri="{FF2B5EF4-FFF2-40B4-BE49-F238E27FC236}">
                <a16:creationId xmlns:a16="http://schemas.microsoft.com/office/drawing/2014/main" id="{76F5BC13-91F9-072F-E9FD-31C16DB2914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35748" y="6060662"/>
            <a:ext cx="631792" cy="631792"/>
          </a:xfrm>
          <a:prstGeom prst="rect">
            <a:avLst/>
          </a:prstGeom>
        </p:spPr>
      </p:pic>
      <p:sp>
        <p:nvSpPr>
          <p:cNvPr id="13" name="Text Placeholder 7">
            <a:extLst>
              <a:ext uri="{FF2B5EF4-FFF2-40B4-BE49-F238E27FC236}">
                <a16:creationId xmlns:a16="http://schemas.microsoft.com/office/drawing/2014/main" id="{C008410E-051E-4F54-02D3-89537FECAABC}"/>
              </a:ext>
            </a:extLst>
          </p:cNvPr>
          <p:cNvSpPr>
            <a:spLocks noGrp="1"/>
          </p:cNvSpPr>
          <p:nvPr>
            <p:ph type="body" sz="quarter" idx="14" hasCustomPrompt="1"/>
          </p:nvPr>
        </p:nvSpPr>
        <p:spPr>
          <a:xfrm>
            <a:off x="708016" y="2013093"/>
            <a:ext cx="4649395" cy="1623336"/>
          </a:xfrm>
          <a:prstGeom prst="rect">
            <a:avLst/>
          </a:prstGeom>
        </p:spPr>
        <p:txBody>
          <a:bodyPr/>
          <a:lstStyle>
            <a:lvl1pPr>
              <a:defRPr b="0">
                <a:solidFill>
                  <a:schemeClr val="bg1"/>
                </a:solidFill>
                <a:latin typeface="+mj-lt"/>
              </a:defRPr>
            </a:lvl1pPr>
          </a:lstStyle>
          <a:p>
            <a:pPr lvl="0"/>
            <a:r>
              <a:rPr lang="en-US" dirty="0" err="1"/>
              <a:t>Leipäteksti</a:t>
            </a:r>
            <a:endParaRPr lang="en-US" dirty="0"/>
          </a:p>
        </p:txBody>
      </p:sp>
      <p:sp>
        <p:nvSpPr>
          <p:cNvPr id="14" name="Text Placeholder 7">
            <a:extLst>
              <a:ext uri="{FF2B5EF4-FFF2-40B4-BE49-F238E27FC236}">
                <a16:creationId xmlns:a16="http://schemas.microsoft.com/office/drawing/2014/main" id="{990F5FF9-5A19-E9C9-CBA8-C32B8D3EB43D}"/>
              </a:ext>
            </a:extLst>
          </p:cNvPr>
          <p:cNvSpPr>
            <a:spLocks noGrp="1"/>
          </p:cNvSpPr>
          <p:nvPr>
            <p:ph type="body" sz="quarter" idx="16" hasCustomPrompt="1"/>
          </p:nvPr>
        </p:nvSpPr>
        <p:spPr>
          <a:xfrm>
            <a:off x="708016" y="3700124"/>
            <a:ext cx="4649395" cy="1687131"/>
          </a:xfrm>
          <a:prstGeom prst="rect">
            <a:avLst/>
          </a:prstGeom>
        </p:spPr>
        <p:txBody>
          <a:bodyPr/>
          <a:lstStyle>
            <a:lvl1pPr marL="432000" indent="-216000">
              <a:buClr>
                <a:schemeClr val="bg2"/>
              </a:buClr>
              <a:buFont typeface="Arial" panose="020B0604020202020204" pitchFamily="34" charset="0"/>
              <a:buChar char="•"/>
              <a:defRPr sz="1400" b="0">
                <a:solidFill>
                  <a:schemeClr val="bg1"/>
                </a:solidFill>
                <a:latin typeface="+mn-lt"/>
              </a:defRPr>
            </a:lvl1pPr>
          </a:lstStyle>
          <a:p>
            <a:pPr lvl="0"/>
            <a:r>
              <a:rPr lang="en-US" dirty="0" err="1"/>
              <a:t>Listaus</a:t>
            </a:r>
            <a:r>
              <a:rPr lang="en-US" dirty="0"/>
              <a:t> 1</a:t>
            </a:r>
          </a:p>
        </p:txBody>
      </p:sp>
      <p:sp>
        <p:nvSpPr>
          <p:cNvPr id="15" name="Title Placeholder 8">
            <a:extLst>
              <a:ext uri="{FF2B5EF4-FFF2-40B4-BE49-F238E27FC236}">
                <a16:creationId xmlns:a16="http://schemas.microsoft.com/office/drawing/2014/main" id="{0C7B9E89-861B-C065-5342-EF77CEC4C12F}"/>
              </a:ext>
            </a:extLst>
          </p:cNvPr>
          <p:cNvSpPr>
            <a:spLocks noGrp="1"/>
          </p:cNvSpPr>
          <p:nvPr>
            <p:ph type="title" hasCustomPrompt="1"/>
          </p:nvPr>
        </p:nvSpPr>
        <p:spPr>
          <a:xfrm>
            <a:off x="688958" y="422732"/>
            <a:ext cx="4649395" cy="1260039"/>
          </a:xfrm>
          <a:prstGeom prst="rect">
            <a:avLst/>
          </a:prstGeom>
        </p:spPr>
        <p:txBody>
          <a:bodyPr vert="horz" lIns="91440" tIns="45720" rIns="91440" bIns="45720" rtlCol="0" anchor="ctr">
            <a:noAutofit/>
          </a:bodyPr>
          <a:lstStyle>
            <a:lvl1pPr>
              <a:defRPr sz="2800">
                <a:solidFill>
                  <a:schemeClr val="bg1"/>
                </a:solidFill>
              </a:defRPr>
            </a:lvl1pPr>
          </a:lstStyle>
          <a:p>
            <a:r>
              <a:rPr lang="en-US" dirty="0"/>
              <a:t>KIRJOITA OTSIKKO</a:t>
            </a:r>
            <a:endParaRPr lang="en-GB" dirty="0"/>
          </a:p>
        </p:txBody>
      </p:sp>
      <p:sp>
        <p:nvSpPr>
          <p:cNvPr id="16" name="Date Placeholder 3">
            <a:extLst>
              <a:ext uri="{FF2B5EF4-FFF2-40B4-BE49-F238E27FC236}">
                <a16:creationId xmlns:a16="http://schemas.microsoft.com/office/drawing/2014/main" id="{462F8EC8-E3EA-0D22-8D30-E14D9E6B791A}"/>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20" name="Slide Number Placeholder 5">
            <a:extLst>
              <a:ext uri="{FF2B5EF4-FFF2-40B4-BE49-F238E27FC236}">
                <a16:creationId xmlns:a16="http://schemas.microsoft.com/office/drawing/2014/main" id="{6C82E305-7365-C996-5AF9-3693650F9D8B}"/>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Tree>
    <p:extLst>
      <p:ext uri="{BB962C8B-B14F-4D97-AF65-F5344CB8AC3E}">
        <p14:creationId xmlns:p14="http://schemas.microsoft.com/office/powerpoint/2010/main" val="34067098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sityksen otsikko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1616A4-B40D-E3EC-4CCA-5EC333EE2EF1}"/>
              </a:ext>
            </a:extLst>
          </p:cNvPr>
          <p:cNvSpPr/>
          <p:nvPr userDrawn="1"/>
        </p:nvSpPr>
        <p:spPr>
          <a:xfrm>
            <a:off x="1695" y="0"/>
            <a:ext cx="122174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46504E8-448A-8B3D-0864-B208E2B7792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251184" y="932819"/>
            <a:ext cx="1689632" cy="1689632"/>
          </a:xfrm>
          <a:prstGeom prst="rect">
            <a:avLst/>
          </a:prstGeom>
        </p:spPr>
      </p:pic>
      <p:sp>
        <p:nvSpPr>
          <p:cNvPr id="11" name="Rectangle 10">
            <a:extLst>
              <a:ext uri="{FF2B5EF4-FFF2-40B4-BE49-F238E27FC236}">
                <a16:creationId xmlns:a16="http://schemas.microsoft.com/office/drawing/2014/main" id="{F9376872-47DE-B863-A785-C413E80001E4}"/>
              </a:ext>
            </a:extLst>
          </p:cNvPr>
          <p:cNvSpPr/>
          <p:nvPr userDrawn="1"/>
        </p:nvSpPr>
        <p:spPr>
          <a:xfrm>
            <a:off x="0" y="3802779"/>
            <a:ext cx="12219095" cy="3055221"/>
          </a:xfrm>
          <a:custGeom>
            <a:avLst/>
            <a:gdLst>
              <a:gd name="connsiteX0" fmla="*/ 0 w 12531766"/>
              <a:gd name="connsiteY0" fmla="*/ 0 h 3107473"/>
              <a:gd name="connsiteX1" fmla="*/ 12531766 w 12531766"/>
              <a:gd name="connsiteY1" fmla="*/ 0 h 3107473"/>
              <a:gd name="connsiteX2" fmla="*/ 12531766 w 12531766"/>
              <a:gd name="connsiteY2" fmla="*/ 3107473 h 3107473"/>
              <a:gd name="connsiteX3" fmla="*/ 0 w 12531766"/>
              <a:gd name="connsiteY3" fmla="*/ 3107473 h 3107473"/>
              <a:gd name="connsiteX4" fmla="*/ 0 w 12531766"/>
              <a:gd name="connsiteY4" fmla="*/ 0 h 3107473"/>
              <a:gd name="connsiteX0" fmla="*/ 0 w 12531766"/>
              <a:gd name="connsiteY0" fmla="*/ 0 h 3107473"/>
              <a:gd name="connsiteX1" fmla="*/ 6093796 w 12531766"/>
              <a:gd name="connsiteY1" fmla="*/ 7434 h 3107473"/>
              <a:gd name="connsiteX2" fmla="*/ 12531766 w 12531766"/>
              <a:gd name="connsiteY2" fmla="*/ 0 h 3107473"/>
              <a:gd name="connsiteX3" fmla="*/ 12531766 w 12531766"/>
              <a:gd name="connsiteY3" fmla="*/ 3107473 h 3107473"/>
              <a:gd name="connsiteX4" fmla="*/ 0 w 12531766"/>
              <a:gd name="connsiteY4" fmla="*/ 3107473 h 3107473"/>
              <a:gd name="connsiteX5" fmla="*/ 0 w 12531766"/>
              <a:gd name="connsiteY5" fmla="*/ 0 h 3107473"/>
              <a:gd name="connsiteX0" fmla="*/ 0 w 12531766"/>
              <a:gd name="connsiteY0" fmla="*/ 0 h 3107473"/>
              <a:gd name="connsiteX1" fmla="*/ 6078927 w 12531766"/>
              <a:gd name="connsiteY1" fmla="*/ 2044390 h 3107473"/>
              <a:gd name="connsiteX2" fmla="*/ 12531766 w 12531766"/>
              <a:gd name="connsiteY2" fmla="*/ 0 h 3107473"/>
              <a:gd name="connsiteX3" fmla="*/ 12531766 w 12531766"/>
              <a:gd name="connsiteY3" fmla="*/ 3107473 h 3107473"/>
              <a:gd name="connsiteX4" fmla="*/ 0 w 12531766"/>
              <a:gd name="connsiteY4" fmla="*/ 3107473 h 3107473"/>
              <a:gd name="connsiteX5" fmla="*/ 0 w 12531766"/>
              <a:gd name="connsiteY5" fmla="*/ 0 h 3107473"/>
              <a:gd name="connsiteX0" fmla="*/ 0 w 12531766"/>
              <a:gd name="connsiteY0" fmla="*/ 0 h 3107473"/>
              <a:gd name="connsiteX1" fmla="*/ 6071493 w 12531766"/>
              <a:gd name="connsiteY1" fmla="*/ 2542478 h 3107473"/>
              <a:gd name="connsiteX2" fmla="*/ 12531766 w 12531766"/>
              <a:gd name="connsiteY2" fmla="*/ 0 h 3107473"/>
              <a:gd name="connsiteX3" fmla="*/ 12531766 w 12531766"/>
              <a:gd name="connsiteY3" fmla="*/ 3107473 h 3107473"/>
              <a:gd name="connsiteX4" fmla="*/ 0 w 12531766"/>
              <a:gd name="connsiteY4" fmla="*/ 3107473 h 3107473"/>
              <a:gd name="connsiteX5" fmla="*/ 0 w 12531766"/>
              <a:gd name="connsiteY5" fmla="*/ 0 h 3107473"/>
              <a:gd name="connsiteX0" fmla="*/ 0 w 12531766"/>
              <a:gd name="connsiteY0" fmla="*/ 0 h 3107473"/>
              <a:gd name="connsiteX1" fmla="*/ 6101230 w 12531766"/>
              <a:gd name="connsiteY1" fmla="*/ 2207942 h 3107473"/>
              <a:gd name="connsiteX2" fmla="*/ 12531766 w 12531766"/>
              <a:gd name="connsiteY2" fmla="*/ 0 h 3107473"/>
              <a:gd name="connsiteX3" fmla="*/ 12531766 w 12531766"/>
              <a:gd name="connsiteY3" fmla="*/ 3107473 h 3107473"/>
              <a:gd name="connsiteX4" fmla="*/ 0 w 12531766"/>
              <a:gd name="connsiteY4" fmla="*/ 3107473 h 3107473"/>
              <a:gd name="connsiteX5" fmla="*/ 0 w 12531766"/>
              <a:gd name="connsiteY5" fmla="*/ 0 h 3107473"/>
              <a:gd name="connsiteX0" fmla="*/ 0 w 12531766"/>
              <a:gd name="connsiteY0" fmla="*/ 0 h 3107473"/>
              <a:gd name="connsiteX1" fmla="*/ 6101230 w 12531766"/>
              <a:gd name="connsiteY1" fmla="*/ 2207942 h 3107473"/>
              <a:gd name="connsiteX2" fmla="*/ 12183423 w 12531766"/>
              <a:gd name="connsiteY2" fmla="*/ 8708 h 3107473"/>
              <a:gd name="connsiteX3" fmla="*/ 12531766 w 12531766"/>
              <a:gd name="connsiteY3" fmla="*/ 3107473 h 3107473"/>
              <a:gd name="connsiteX4" fmla="*/ 0 w 12531766"/>
              <a:gd name="connsiteY4" fmla="*/ 3107473 h 3107473"/>
              <a:gd name="connsiteX5" fmla="*/ 0 w 12531766"/>
              <a:gd name="connsiteY5" fmla="*/ 0 h 3107473"/>
              <a:gd name="connsiteX0" fmla="*/ 0 w 12183423"/>
              <a:gd name="connsiteY0" fmla="*/ 0 h 3124890"/>
              <a:gd name="connsiteX1" fmla="*/ 6101230 w 12183423"/>
              <a:gd name="connsiteY1" fmla="*/ 2207942 h 3124890"/>
              <a:gd name="connsiteX2" fmla="*/ 12183423 w 12183423"/>
              <a:gd name="connsiteY2" fmla="*/ 8708 h 3124890"/>
              <a:gd name="connsiteX3" fmla="*/ 12157298 w 12183423"/>
              <a:gd name="connsiteY3" fmla="*/ 3124890 h 3124890"/>
              <a:gd name="connsiteX4" fmla="*/ 0 w 12183423"/>
              <a:gd name="connsiteY4" fmla="*/ 3107473 h 3124890"/>
              <a:gd name="connsiteX5" fmla="*/ 0 w 12183423"/>
              <a:gd name="connsiteY5" fmla="*/ 0 h 3124890"/>
              <a:gd name="connsiteX0" fmla="*/ 0 w 12218257"/>
              <a:gd name="connsiteY0" fmla="*/ 26127 h 3151017"/>
              <a:gd name="connsiteX1" fmla="*/ 6101230 w 12218257"/>
              <a:gd name="connsiteY1" fmla="*/ 2234069 h 3151017"/>
              <a:gd name="connsiteX2" fmla="*/ 12218257 w 12218257"/>
              <a:gd name="connsiteY2" fmla="*/ 0 h 3151017"/>
              <a:gd name="connsiteX3" fmla="*/ 12157298 w 12218257"/>
              <a:gd name="connsiteY3" fmla="*/ 3151017 h 3151017"/>
              <a:gd name="connsiteX4" fmla="*/ 0 w 12218257"/>
              <a:gd name="connsiteY4" fmla="*/ 3133600 h 3151017"/>
              <a:gd name="connsiteX5" fmla="*/ 0 w 12218257"/>
              <a:gd name="connsiteY5" fmla="*/ 26127 h 3151017"/>
              <a:gd name="connsiteX0" fmla="*/ 0 w 12218257"/>
              <a:gd name="connsiteY0" fmla="*/ 26127 h 3133600"/>
              <a:gd name="connsiteX1" fmla="*/ 6101230 w 12218257"/>
              <a:gd name="connsiteY1" fmla="*/ 2234069 h 3133600"/>
              <a:gd name="connsiteX2" fmla="*/ 12218257 w 12218257"/>
              <a:gd name="connsiteY2" fmla="*/ 0 h 3133600"/>
              <a:gd name="connsiteX3" fmla="*/ 12209549 w 12218257"/>
              <a:gd name="connsiteY3" fmla="*/ 3072640 h 3133600"/>
              <a:gd name="connsiteX4" fmla="*/ 0 w 12218257"/>
              <a:gd name="connsiteY4" fmla="*/ 3133600 h 3133600"/>
              <a:gd name="connsiteX5" fmla="*/ 0 w 12218257"/>
              <a:gd name="connsiteY5" fmla="*/ 26127 h 3133600"/>
              <a:gd name="connsiteX0" fmla="*/ 0 w 12218257"/>
              <a:gd name="connsiteY0" fmla="*/ 26127 h 3133600"/>
              <a:gd name="connsiteX1" fmla="*/ 6101230 w 12218257"/>
              <a:gd name="connsiteY1" fmla="*/ 2234069 h 3133600"/>
              <a:gd name="connsiteX2" fmla="*/ 12218257 w 12218257"/>
              <a:gd name="connsiteY2" fmla="*/ 0 h 3133600"/>
              <a:gd name="connsiteX3" fmla="*/ 12209549 w 12218257"/>
              <a:gd name="connsiteY3" fmla="*/ 3072640 h 3133600"/>
              <a:gd name="connsiteX4" fmla="*/ 0 w 12218257"/>
              <a:gd name="connsiteY4" fmla="*/ 3133600 h 3133600"/>
              <a:gd name="connsiteX5" fmla="*/ 0 w 12218257"/>
              <a:gd name="connsiteY5" fmla="*/ 26127 h 3133600"/>
              <a:gd name="connsiteX0" fmla="*/ 0 w 12218257"/>
              <a:gd name="connsiteY0" fmla="*/ 26127 h 3133600"/>
              <a:gd name="connsiteX1" fmla="*/ 6101230 w 12218257"/>
              <a:gd name="connsiteY1" fmla="*/ 2234069 h 3133600"/>
              <a:gd name="connsiteX2" fmla="*/ 12218257 w 12218257"/>
              <a:gd name="connsiteY2" fmla="*/ 0 h 3133600"/>
              <a:gd name="connsiteX3" fmla="*/ 12209549 w 12218257"/>
              <a:gd name="connsiteY3" fmla="*/ 3072640 h 3133600"/>
              <a:gd name="connsiteX4" fmla="*/ 0 w 12218257"/>
              <a:gd name="connsiteY4" fmla="*/ 3133600 h 3133600"/>
              <a:gd name="connsiteX5" fmla="*/ 0 w 12218257"/>
              <a:gd name="connsiteY5" fmla="*/ 26127 h 3133600"/>
              <a:gd name="connsiteX0" fmla="*/ 0 w 12218257"/>
              <a:gd name="connsiteY0" fmla="*/ 17419 h 3133600"/>
              <a:gd name="connsiteX1" fmla="*/ 6101230 w 12218257"/>
              <a:gd name="connsiteY1" fmla="*/ 2234069 h 3133600"/>
              <a:gd name="connsiteX2" fmla="*/ 12218257 w 12218257"/>
              <a:gd name="connsiteY2" fmla="*/ 0 h 3133600"/>
              <a:gd name="connsiteX3" fmla="*/ 12209549 w 12218257"/>
              <a:gd name="connsiteY3" fmla="*/ 3072640 h 3133600"/>
              <a:gd name="connsiteX4" fmla="*/ 0 w 12218257"/>
              <a:gd name="connsiteY4" fmla="*/ 3133600 h 3133600"/>
              <a:gd name="connsiteX5" fmla="*/ 0 w 12218257"/>
              <a:gd name="connsiteY5" fmla="*/ 17419 h 3133600"/>
              <a:gd name="connsiteX0" fmla="*/ 0 w 12218257"/>
              <a:gd name="connsiteY0" fmla="*/ 17419 h 3072640"/>
              <a:gd name="connsiteX1" fmla="*/ 6101230 w 12218257"/>
              <a:gd name="connsiteY1" fmla="*/ 2234069 h 3072640"/>
              <a:gd name="connsiteX2" fmla="*/ 12218257 w 12218257"/>
              <a:gd name="connsiteY2" fmla="*/ 0 h 3072640"/>
              <a:gd name="connsiteX3" fmla="*/ 12209549 w 12218257"/>
              <a:gd name="connsiteY3" fmla="*/ 3072640 h 3072640"/>
              <a:gd name="connsiteX4" fmla="*/ 252548 w 12218257"/>
              <a:gd name="connsiteY4" fmla="*/ 3072640 h 3072640"/>
              <a:gd name="connsiteX5" fmla="*/ 0 w 12218257"/>
              <a:gd name="connsiteY5" fmla="*/ 17419 h 3072640"/>
              <a:gd name="connsiteX0" fmla="*/ 0 w 12218257"/>
              <a:gd name="connsiteY0" fmla="*/ 17419 h 3072640"/>
              <a:gd name="connsiteX1" fmla="*/ 6101230 w 12218257"/>
              <a:gd name="connsiteY1" fmla="*/ 2234069 h 3072640"/>
              <a:gd name="connsiteX2" fmla="*/ 12218257 w 12218257"/>
              <a:gd name="connsiteY2" fmla="*/ 0 h 3072640"/>
              <a:gd name="connsiteX3" fmla="*/ 12209549 w 12218257"/>
              <a:gd name="connsiteY3" fmla="*/ 3072640 h 3072640"/>
              <a:gd name="connsiteX4" fmla="*/ 0 w 12218257"/>
              <a:gd name="connsiteY4" fmla="*/ 3072640 h 3072640"/>
              <a:gd name="connsiteX5" fmla="*/ 0 w 12218257"/>
              <a:gd name="connsiteY5" fmla="*/ 17419 h 3072640"/>
              <a:gd name="connsiteX0" fmla="*/ 0 w 12218257"/>
              <a:gd name="connsiteY0" fmla="*/ 17419 h 3072640"/>
              <a:gd name="connsiteX1" fmla="*/ 6101230 w 12218257"/>
              <a:gd name="connsiteY1" fmla="*/ 2234069 h 3072640"/>
              <a:gd name="connsiteX2" fmla="*/ 12218257 w 12218257"/>
              <a:gd name="connsiteY2" fmla="*/ 0 h 3072640"/>
              <a:gd name="connsiteX3" fmla="*/ 12209549 w 12218257"/>
              <a:gd name="connsiteY3" fmla="*/ 3072640 h 3072640"/>
              <a:gd name="connsiteX4" fmla="*/ 0 w 12218257"/>
              <a:gd name="connsiteY4" fmla="*/ 3037805 h 3072640"/>
              <a:gd name="connsiteX5" fmla="*/ 0 w 12218257"/>
              <a:gd name="connsiteY5" fmla="*/ 17419 h 3072640"/>
              <a:gd name="connsiteX0" fmla="*/ 0 w 12218257"/>
              <a:gd name="connsiteY0" fmla="*/ 17419 h 3072640"/>
              <a:gd name="connsiteX1" fmla="*/ 6101230 w 12218257"/>
              <a:gd name="connsiteY1" fmla="*/ 2234069 h 3072640"/>
              <a:gd name="connsiteX2" fmla="*/ 12218257 w 12218257"/>
              <a:gd name="connsiteY2" fmla="*/ 0 h 3072640"/>
              <a:gd name="connsiteX3" fmla="*/ 12200840 w 12218257"/>
              <a:gd name="connsiteY3" fmla="*/ 3072640 h 3072640"/>
              <a:gd name="connsiteX4" fmla="*/ 0 w 12218257"/>
              <a:gd name="connsiteY4" fmla="*/ 3037805 h 3072640"/>
              <a:gd name="connsiteX5" fmla="*/ 0 w 12218257"/>
              <a:gd name="connsiteY5" fmla="*/ 17419 h 3072640"/>
              <a:gd name="connsiteX0" fmla="*/ 0 w 12218257"/>
              <a:gd name="connsiteY0" fmla="*/ 17419 h 3037805"/>
              <a:gd name="connsiteX1" fmla="*/ 6101230 w 12218257"/>
              <a:gd name="connsiteY1" fmla="*/ 2234069 h 3037805"/>
              <a:gd name="connsiteX2" fmla="*/ 12218257 w 12218257"/>
              <a:gd name="connsiteY2" fmla="*/ 0 h 3037805"/>
              <a:gd name="connsiteX3" fmla="*/ 12192131 w 12218257"/>
              <a:gd name="connsiteY3" fmla="*/ 3029097 h 3037805"/>
              <a:gd name="connsiteX4" fmla="*/ 0 w 12218257"/>
              <a:gd name="connsiteY4" fmla="*/ 3037805 h 3037805"/>
              <a:gd name="connsiteX5" fmla="*/ 0 w 12218257"/>
              <a:gd name="connsiteY5" fmla="*/ 17419 h 3037805"/>
              <a:gd name="connsiteX0" fmla="*/ 0 w 12218257"/>
              <a:gd name="connsiteY0" fmla="*/ 17419 h 3037805"/>
              <a:gd name="connsiteX1" fmla="*/ 6101230 w 12218257"/>
              <a:gd name="connsiteY1" fmla="*/ 2234069 h 3037805"/>
              <a:gd name="connsiteX2" fmla="*/ 12218257 w 12218257"/>
              <a:gd name="connsiteY2" fmla="*/ 0 h 3037805"/>
              <a:gd name="connsiteX3" fmla="*/ 12166006 w 12218257"/>
              <a:gd name="connsiteY3" fmla="*/ 3029097 h 3037805"/>
              <a:gd name="connsiteX4" fmla="*/ 0 w 12218257"/>
              <a:gd name="connsiteY4" fmla="*/ 3037805 h 3037805"/>
              <a:gd name="connsiteX5" fmla="*/ 0 w 12218257"/>
              <a:gd name="connsiteY5" fmla="*/ 17419 h 3037805"/>
              <a:gd name="connsiteX0" fmla="*/ 0 w 12219095"/>
              <a:gd name="connsiteY0" fmla="*/ 17419 h 3037805"/>
              <a:gd name="connsiteX1" fmla="*/ 6101230 w 12219095"/>
              <a:gd name="connsiteY1" fmla="*/ 2234069 h 3037805"/>
              <a:gd name="connsiteX2" fmla="*/ 12218257 w 12219095"/>
              <a:gd name="connsiteY2" fmla="*/ 0 h 3037805"/>
              <a:gd name="connsiteX3" fmla="*/ 12218257 w 12219095"/>
              <a:gd name="connsiteY3" fmla="*/ 3037805 h 3037805"/>
              <a:gd name="connsiteX4" fmla="*/ 0 w 12219095"/>
              <a:gd name="connsiteY4" fmla="*/ 3037805 h 3037805"/>
              <a:gd name="connsiteX5" fmla="*/ 0 w 12219095"/>
              <a:gd name="connsiteY5" fmla="*/ 17419 h 3037805"/>
              <a:gd name="connsiteX0" fmla="*/ 0 w 12219095"/>
              <a:gd name="connsiteY0" fmla="*/ 17419 h 3037805"/>
              <a:gd name="connsiteX1" fmla="*/ 6092521 w 12219095"/>
              <a:gd name="connsiteY1" fmla="*/ 2347280 h 3037805"/>
              <a:gd name="connsiteX2" fmla="*/ 12218257 w 12219095"/>
              <a:gd name="connsiteY2" fmla="*/ 0 h 3037805"/>
              <a:gd name="connsiteX3" fmla="*/ 12218257 w 12219095"/>
              <a:gd name="connsiteY3" fmla="*/ 3037805 h 3037805"/>
              <a:gd name="connsiteX4" fmla="*/ 0 w 12219095"/>
              <a:gd name="connsiteY4" fmla="*/ 3037805 h 3037805"/>
              <a:gd name="connsiteX5" fmla="*/ 0 w 12219095"/>
              <a:gd name="connsiteY5" fmla="*/ 17419 h 3037805"/>
              <a:gd name="connsiteX0" fmla="*/ 0 w 12219095"/>
              <a:gd name="connsiteY0" fmla="*/ 17419 h 3037805"/>
              <a:gd name="connsiteX1" fmla="*/ 6109938 w 12219095"/>
              <a:gd name="connsiteY1" fmla="*/ 2234068 h 3037805"/>
              <a:gd name="connsiteX2" fmla="*/ 12218257 w 12219095"/>
              <a:gd name="connsiteY2" fmla="*/ 0 h 3037805"/>
              <a:gd name="connsiteX3" fmla="*/ 12218257 w 12219095"/>
              <a:gd name="connsiteY3" fmla="*/ 3037805 h 3037805"/>
              <a:gd name="connsiteX4" fmla="*/ 0 w 12219095"/>
              <a:gd name="connsiteY4" fmla="*/ 3037805 h 3037805"/>
              <a:gd name="connsiteX5" fmla="*/ 0 w 12219095"/>
              <a:gd name="connsiteY5" fmla="*/ 17419 h 3037805"/>
              <a:gd name="connsiteX0" fmla="*/ 0 w 12219095"/>
              <a:gd name="connsiteY0" fmla="*/ 0 h 3055221"/>
              <a:gd name="connsiteX1" fmla="*/ 6109938 w 12219095"/>
              <a:gd name="connsiteY1" fmla="*/ 2251484 h 3055221"/>
              <a:gd name="connsiteX2" fmla="*/ 12218257 w 12219095"/>
              <a:gd name="connsiteY2" fmla="*/ 17416 h 3055221"/>
              <a:gd name="connsiteX3" fmla="*/ 12218257 w 12219095"/>
              <a:gd name="connsiteY3" fmla="*/ 3055221 h 3055221"/>
              <a:gd name="connsiteX4" fmla="*/ 0 w 12219095"/>
              <a:gd name="connsiteY4" fmla="*/ 3055221 h 3055221"/>
              <a:gd name="connsiteX5" fmla="*/ 0 w 12219095"/>
              <a:gd name="connsiteY5" fmla="*/ 0 h 305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9095" h="3055221">
                <a:moveTo>
                  <a:pt x="0" y="0"/>
                </a:moveTo>
                <a:lnTo>
                  <a:pt x="6109938" y="2251484"/>
                </a:lnTo>
                <a:lnTo>
                  <a:pt x="12218257" y="17416"/>
                </a:lnTo>
                <a:cubicBezTo>
                  <a:pt x="12215354" y="1041629"/>
                  <a:pt x="12221160" y="2031008"/>
                  <a:pt x="12218257" y="3055221"/>
                </a:cubicBezTo>
                <a:lnTo>
                  <a:pt x="0" y="305522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Placeholder 8">
            <a:extLst>
              <a:ext uri="{FF2B5EF4-FFF2-40B4-BE49-F238E27FC236}">
                <a16:creationId xmlns:a16="http://schemas.microsoft.com/office/drawing/2014/main" id="{58A0AA4D-8897-52DA-24A3-9C862D927520}"/>
              </a:ext>
            </a:extLst>
          </p:cNvPr>
          <p:cNvSpPr>
            <a:spLocks noGrp="1"/>
          </p:cNvSpPr>
          <p:nvPr>
            <p:ph type="title" hasCustomPrompt="1"/>
          </p:nvPr>
        </p:nvSpPr>
        <p:spPr>
          <a:xfrm>
            <a:off x="2892536" y="3677896"/>
            <a:ext cx="6429153" cy="779605"/>
          </a:xfrm>
          <a:prstGeom prst="rect">
            <a:avLst/>
          </a:prstGeom>
        </p:spPr>
        <p:txBody>
          <a:bodyPr vert="horz" lIns="91440" tIns="45720" rIns="91440" bIns="45720" rtlCol="0" anchor="ctr">
            <a:noAutofit/>
          </a:bodyPr>
          <a:lstStyle>
            <a:lvl1pPr algn="ctr">
              <a:defRPr sz="2000">
                <a:solidFill>
                  <a:schemeClr val="bg2"/>
                </a:solidFill>
              </a:defRPr>
            </a:lvl1pPr>
          </a:lstStyle>
          <a:p>
            <a:r>
              <a:rPr lang="en-US" dirty="0" err="1"/>
              <a:t>Esityksen</a:t>
            </a:r>
            <a:r>
              <a:rPr lang="en-US" dirty="0"/>
              <a:t> </a:t>
            </a:r>
            <a:r>
              <a:rPr lang="en-US" dirty="0" err="1"/>
              <a:t>alaotsikko</a:t>
            </a:r>
            <a:endParaRPr lang="en-GB" dirty="0"/>
          </a:p>
        </p:txBody>
      </p:sp>
      <p:sp>
        <p:nvSpPr>
          <p:cNvPr id="4" name="Text Placeholder 7">
            <a:extLst>
              <a:ext uri="{FF2B5EF4-FFF2-40B4-BE49-F238E27FC236}">
                <a16:creationId xmlns:a16="http://schemas.microsoft.com/office/drawing/2014/main" id="{7B0079AA-78A1-8B35-9A8D-9CF6491850EE}"/>
              </a:ext>
            </a:extLst>
          </p:cNvPr>
          <p:cNvSpPr>
            <a:spLocks noGrp="1"/>
          </p:cNvSpPr>
          <p:nvPr>
            <p:ph type="body" sz="quarter" idx="13" hasCustomPrompt="1"/>
          </p:nvPr>
        </p:nvSpPr>
        <p:spPr>
          <a:xfrm>
            <a:off x="1568558" y="2799907"/>
            <a:ext cx="9080500" cy="849637"/>
          </a:xfrm>
        </p:spPr>
        <p:txBody>
          <a:bodyPr/>
          <a:lstStyle>
            <a:lvl1pPr algn="ctr">
              <a:defRPr sz="4800" b="1">
                <a:solidFill>
                  <a:schemeClr val="bg1"/>
                </a:solidFill>
                <a:latin typeface="Verdana" panose="020B0604030504040204" pitchFamily="34" charset="0"/>
                <a:ea typeface="Verdana" panose="020B0604030504040204" pitchFamily="34" charset="0"/>
              </a:defRPr>
            </a:lvl1pPr>
          </a:lstStyle>
          <a:p>
            <a:pPr lvl="0"/>
            <a:r>
              <a:rPr lang="en-GB" dirty="0"/>
              <a:t>ESITYKSEN OTSIKKO</a:t>
            </a:r>
          </a:p>
        </p:txBody>
      </p:sp>
    </p:spTree>
    <p:extLst>
      <p:ext uri="{BB962C8B-B14F-4D97-AF65-F5344CB8AC3E}">
        <p14:creationId xmlns:p14="http://schemas.microsoft.com/office/powerpoint/2010/main" val="11164972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sityksen otsikko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1616A4-B40D-E3EC-4CCA-5EC333EE2EF1}"/>
              </a:ext>
            </a:extLst>
          </p:cNvPr>
          <p:cNvSpPr/>
          <p:nvPr userDrawn="1"/>
        </p:nvSpPr>
        <p:spPr>
          <a:xfrm>
            <a:off x="1695" y="0"/>
            <a:ext cx="122174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46504E8-448A-8B3D-0864-B208E2B7792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066060" y="799439"/>
            <a:ext cx="2050666" cy="2050666"/>
          </a:xfrm>
          <a:prstGeom prst="rect">
            <a:avLst/>
          </a:prstGeom>
        </p:spPr>
      </p:pic>
      <p:sp>
        <p:nvSpPr>
          <p:cNvPr id="11" name="Rectangle 10">
            <a:extLst>
              <a:ext uri="{FF2B5EF4-FFF2-40B4-BE49-F238E27FC236}">
                <a16:creationId xmlns:a16="http://schemas.microsoft.com/office/drawing/2014/main" id="{F9376872-47DE-B863-A785-C413E80001E4}"/>
              </a:ext>
            </a:extLst>
          </p:cNvPr>
          <p:cNvSpPr/>
          <p:nvPr userDrawn="1"/>
        </p:nvSpPr>
        <p:spPr>
          <a:xfrm>
            <a:off x="0" y="3802779"/>
            <a:ext cx="12219095" cy="3055221"/>
          </a:xfrm>
          <a:custGeom>
            <a:avLst/>
            <a:gdLst>
              <a:gd name="connsiteX0" fmla="*/ 0 w 12531766"/>
              <a:gd name="connsiteY0" fmla="*/ 0 h 3107473"/>
              <a:gd name="connsiteX1" fmla="*/ 12531766 w 12531766"/>
              <a:gd name="connsiteY1" fmla="*/ 0 h 3107473"/>
              <a:gd name="connsiteX2" fmla="*/ 12531766 w 12531766"/>
              <a:gd name="connsiteY2" fmla="*/ 3107473 h 3107473"/>
              <a:gd name="connsiteX3" fmla="*/ 0 w 12531766"/>
              <a:gd name="connsiteY3" fmla="*/ 3107473 h 3107473"/>
              <a:gd name="connsiteX4" fmla="*/ 0 w 12531766"/>
              <a:gd name="connsiteY4" fmla="*/ 0 h 3107473"/>
              <a:gd name="connsiteX0" fmla="*/ 0 w 12531766"/>
              <a:gd name="connsiteY0" fmla="*/ 0 h 3107473"/>
              <a:gd name="connsiteX1" fmla="*/ 6093796 w 12531766"/>
              <a:gd name="connsiteY1" fmla="*/ 7434 h 3107473"/>
              <a:gd name="connsiteX2" fmla="*/ 12531766 w 12531766"/>
              <a:gd name="connsiteY2" fmla="*/ 0 h 3107473"/>
              <a:gd name="connsiteX3" fmla="*/ 12531766 w 12531766"/>
              <a:gd name="connsiteY3" fmla="*/ 3107473 h 3107473"/>
              <a:gd name="connsiteX4" fmla="*/ 0 w 12531766"/>
              <a:gd name="connsiteY4" fmla="*/ 3107473 h 3107473"/>
              <a:gd name="connsiteX5" fmla="*/ 0 w 12531766"/>
              <a:gd name="connsiteY5" fmla="*/ 0 h 3107473"/>
              <a:gd name="connsiteX0" fmla="*/ 0 w 12531766"/>
              <a:gd name="connsiteY0" fmla="*/ 0 h 3107473"/>
              <a:gd name="connsiteX1" fmla="*/ 6078927 w 12531766"/>
              <a:gd name="connsiteY1" fmla="*/ 2044390 h 3107473"/>
              <a:gd name="connsiteX2" fmla="*/ 12531766 w 12531766"/>
              <a:gd name="connsiteY2" fmla="*/ 0 h 3107473"/>
              <a:gd name="connsiteX3" fmla="*/ 12531766 w 12531766"/>
              <a:gd name="connsiteY3" fmla="*/ 3107473 h 3107473"/>
              <a:gd name="connsiteX4" fmla="*/ 0 w 12531766"/>
              <a:gd name="connsiteY4" fmla="*/ 3107473 h 3107473"/>
              <a:gd name="connsiteX5" fmla="*/ 0 w 12531766"/>
              <a:gd name="connsiteY5" fmla="*/ 0 h 3107473"/>
              <a:gd name="connsiteX0" fmla="*/ 0 w 12531766"/>
              <a:gd name="connsiteY0" fmla="*/ 0 h 3107473"/>
              <a:gd name="connsiteX1" fmla="*/ 6071493 w 12531766"/>
              <a:gd name="connsiteY1" fmla="*/ 2542478 h 3107473"/>
              <a:gd name="connsiteX2" fmla="*/ 12531766 w 12531766"/>
              <a:gd name="connsiteY2" fmla="*/ 0 h 3107473"/>
              <a:gd name="connsiteX3" fmla="*/ 12531766 w 12531766"/>
              <a:gd name="connsiteY3" fmla="*/ 3107473 h 3107473"/>
              <a:gd name="connsiteX4" fmla="*/ 0 w 12531766"/>
              <a:gd name="connsiteY4" fmla="*/ 3107473 h 3107473"/>
              <a:gd name="connsiteX5" fmla="*/ 0 w 12531766"/>
              <a:gd name="connsiteY5" fmla="*/ 0 h 3107473"/>
              <a:gd name="connsiteX0" fmla="*/ 0 w 12531766"/>
              <a:gd name="connsiteY0" fmla="*/ 0 h 3107473"/>
              <a:gd name="connsiteX1" fmla="*/ 6101230 w 12531766"/>
              <a:gd name="connsiteY1" fmla="*/ 2207942 h 3107473"/>
              <a:gd name="connsiteX2" fmla="*/ 12531766 w 12531766"/>
              <a:gd name="connsiteY2" fmla="*/ 0 h 3107473"/>
              <a:gd name="connsiteX3" fmla="*/ 12531766 w 12531766"/>
              <a:gd name="connsiteY3" fmla="*/ 3107473 h 3107473"/>
              <a:gd name="connsiteX4" fmla="*/ 0 w 12531766"/>
              <a:gd name="connsiteY4" fmla="*/ 3107473 h 3107473"/>
              <a:gd name="connsiteX5" fmla="*/ 0 w 12531766"/>
              <a:gd name="connsiteY5" fmla="*/ 0 h 3107473"/>
              <a:gd name="connsiteX0" fmla="*/ 0 w 12531766"/>
              <a:gd name="connsiteY0" fmla="*/ 0 h 3107473"/>
              <a:gd name="connsiteX1" fmla="*/ 6101230 w 12531766"/>
              <a:gd name="connsiteY1" fmla="*/ 2207942 h 3107473"/>
              <a:gd name="connsiteX2" fmla="*/ 12183423 w 12531766"/>
              <a:gd name="connsiteY2" fmla="*/ 8708 h 3107473"/>
              <a:gd name="connsiteX3" fmla="*/ 12531766 w 12531766"/>
              <a:gd name="connsiteY3" fmla="*/ 3107473 h 3107473"/>
              <a:gd name="connsiteX4" fmla="*/ 0 w 12531766"/>
              <a:gd name="connsiteY4" fmla="*/ 3107473 h 3107473"/>
              <a:gd name="connsiteX5" fmla="*/ 0 w 12531766"/>
              <a:gd name="connsiteY5" fmla="*/ 0 h 3107473"/>
              <a:gd name="connsiteX0" fmla="*/ 0 w 12183423"/>
              <a:gd name="connsiteY0" fmla="*/ 0 h 3124890"/>
              <a:gd name="connsiteX1" fmla="*/ 6101230 w 12183423"/>
              <a:gd name="connsiteY1" fmla="*/ 2207942 h 3124890"/>
              <a:gd name="connsiteX2" fmla="*/ 12183423 w 12183423"/>
              <a:gd name="connsiteY2" fmla="*/ 8708 h 3124890"/>
              <a:gd name="connsiteX3" fmla="*/ 12157298 w 12183423"/>
              <a:gd name="connsiteY3" fmla="*/ 3124890 h 3124890"/>
              <a:gd name="connsiteX4" fmla="*/ 0 w 12183423"/>
              <a:gd name="connsiteY4" fmla="*/ 3107473 h 3124890"/>
              <a:gd name="connsiteX5" fmla="*/ 0 w 12183423"/>
              <a:gd name="connsiteY5" fmla="*/ 0 h 3124890"/>
              <a:gd name="connsiteX0" fmla="*/ 0 w 12218257"/>
              <a:gd name="connsiteY0" fmla="*/ 26127 h 3151017"/>
              <a:gd name="connsiteX1" fmla="*/ 6101230 w 12218257"/>
              <a:gd name="connsiteY1" fmla="*/ 2234069 h 3151017"/>
              <a:gd name="connsiteX2" fmla="*/ 12218257 w 12218257"/>
              <a:gd name="connsiteY2" fmla="*/ 0 h 3151017"/>
              <a:gd name="connsiteX3" fmla="*/ 12157298 w 12218257"/>
              <a:gd name="connsiteY3" fmla="*/ 3151017 h 3151017"/>
              <a:gd name="connsiteX4" fmla="*/ 0 w 12218257"/>
              <a:gd name="connsiteY4" fmla="*/ 3133600 h 3151017"/>
              <a:gd name="connsiteX5" fmla="*/ 0 w 12218257"/>
              <a:gd name="connsiteY5" fmla="*/ 26127 h 3151017"/>
              <a:gd name="connsiteX0" fmla="*/ 0 w 12218257"/>
              <a:gd name="connsiteY0" fmla="*/ 26127 h 3133600"/>
              <a:gd name="connsiteX1" fmla="*/ 6101230 w 12218257"/>
              <a:gd name="connsiteY1" fmla="*/ 2234069 h 3133600"/>
              <a:gd name="connsiteX2" fmla="*/ 12218257 w 12218257"/>
              <a:gd name="connsiteY2" fmla="*/ 0 h 3133600"/>
              <a:gd name="connsiteX3" fmla="*/ 12209549 w 12218257"/>
              <a:gd name="connsiteY3" fmla="*/ 3072640 h 3133600"/>
              <a:gd name="connsiteX4" fmla="*/ 0 w 12218257"/>
              <a:gd name="connsiteY4" fmla="*/ 3133600 h 3133600"/>
              <a:gd name="connsiteX5" fmla="*/ 0 w 12218257"/>
              <a:gd name="connsiteY5" fmla="*/ 26127 h 3133600"/>
              <a:gd name="connsiteX0" fmla="*/ 0 w 12218257"/>
              <a:gd name="connsiteY0" fmla="*/ 26127 h 3133600"/>
              <a:gd name="connsiteX1" fmla="*/ 6101230 w 12218257"/>
              <a:gd name="connsiteY1" fmla="*/ 2234069 h 3133600"/>
              <a:gd name="connsiteX2" fmla="*/ 12218257 w 12218257"/>
              <a:gd name="connsiteY2" fmla="*/ 0 h 3133600"/>
              <a:gd name="connsiteX3" fmla="*/ 12209549 w 12218257"/>
              <a:gd name="connsiteY3" fmla="*/ 3072640 h 3133600"/>
              <a:gd name="connsiteX4" fmla="*/ 0 w 12218257"/>
              <a:gd name="connsiteY4" fmla="*/ 3133600 h 3133600"/>
              <a:gd name="connsiteX5" fmla="*/ 0 w 12218257"/>
              <a:gd name="connsiteY5" fmla="*/ 26127 h 3133600"/>
              <a:gd name="connsiteX0" fmla="*/ 0 w 12218257"/>
              <a:gd name="connsiteY0" fmla="*/ 26127 h 3133600"/>
              <a:gd name="connsiteX1" fmla="*/ 6101230 w 12218257"/>
              <a:gd name="connsiteY1" fmla="*/ 2234069 h 3133600"/>
              <a:gd name="connsiteX2" fmla="*/ 12218257 w 12218257"/>
              <a:gd name="connsiteY2" fmla="*/ 0 h 3133600"/>
              <a:gd name="connsiteX3" fmla="*/ 12209549 w 12218257"/>
              <a:gd name="connsiteY3" fmla="*/ 3072640 h 3133600"/>
              <a:gd name="connsiteX4" fmla="*/ 0 w 12218257"/>
              <a:gd name="connsiteY4" fmla="*/ 3133600 h 3133600"/>
              <a:gd name="connsiteX5" fmla="*/ 0 w 12218257"/>
              <a:gd name="connsiteY5" fmla="*/ 26127 h 3133600"/>
              <a:gd name="connsiteX0" fmla="*/ 0 w 12218257"/>
              <a:gd name="connsiteY0" fmla="*/ 17419 h 3133600"/>
              <a:gd name="connsiteX1" fmla="*/ 6101230 w 12218257"/>
              <a:gd name="connsiteY1" fmla="*/ 2234069 h 3133600"/>
              <a:gd name="connsiteX2" fmla="*/ 12218257 w 12218257"/>
              <a:gd name="connsiteY2" fmla="*/ 0 h 3133600"/>
              <a:gd name="connsiteX3" fmla="*/ 12209549 w 12218257"/>
              <a:gd name="connsiteY3" fmla="*/ 3072640 h 3133600"/>
              <a:gd name="connsiteX4" fmla="*/ 0 w 12218257"/>
              <a:gd name="connsiteY4" fmla="*/ 3133600 h 3133600"/>
              <a:gd name="connsiteX5" fmla="*/ 0 w 12218257"/>
              <a:gd name="connsiteY5" fmla="*/ 17419 h 3133600"/>
              <a:gd name="connsiteX0" fmla="*/ 0 w 12218257"/>
              <a:gd name="connsiteY0" fmla="*/ 17419 h 3072640"/>
              <a:gd name="connsiteX1" fmla="*/ 6101230 w 12218257"/>
              <a:gd name="connsiteY1" fmla="*/ 2234069 h 3072640"/>
              <a:gd name="connsiteX2" fmla="*/ 12218257 w 12218257"/>
              <a:gd name="connsiteY2" fmla="*/ 0 h 3072640"/>
              <a:gd name="connsiteX3" fmla="*/ 12209549 w 12218257"/>
              <a:gd name="connsiteY3" fmla="*/ 3072640 h 3072640"/>
              <a:gd name="connsiteX4" fmla="*/ 252548 w 12218257"/>
              <a:gd name="connsiteY4" fmla="*/ 3072640 h 3072640"/>
              <a:gd name="connsiteX5" fmla="*/ 0 w 12218257"/>
              <a:gd name="connsiteY5" fmla="*/ 17419 h 3072640"/>
              <a:gd name="connsiteX0" fmla="*/ 0 w 12218257"/>
              <a:gd name="connsiteY0" fmla="*/ 17419 h 3072640"/>
              <a:gd name="connsiteX1" fmla="*/ 6101230 w 12218257"/>
              <a:gd name="connsiteY1" fmla="*/ 2234069 h 3072640"/>
              <a:gd name="connsiteX2" fmla="*/ 12218257 w 12218257"/>
              <a:gd name="connsiteY2" fmla="*/ 0 h 3072640"/>
              <a:gd name="connsiteX3" fmla="*/ 12209549 w 12218257"/>
              <a:gd name="connsiteY3" fmla="*/ 3072640 h 3072640"/>
              <a:gd name="connsiteX4" fmla="*/ 0 w 12218257"/>
              <a:gd name="connsiteY4" fmla="*/ 3072640 h 3072640"/>
              <a:gd name="connsiteX5" fmla="*/ 0 w 12218257"/>
              <a:gd name="connsiteY5" fmla="*/ 17419 h 3072640"/>
              <a:gd name="connsiteX0" fmla="*/ 0 w 12218257"/>
              <a:gd name="connsiteY0" fmla="*/ 17419 h 3072640"/>
              <a:gd name="connsiteX1" fmla="*/ 6101230 w 12218257"/>
              <a:gd name="connsiteY1" fmla="*/ 2234069 h 3072640"/>
              <a:gd name="connsiteX2" fmla="*/ 12218257 w 12218257"/>
              <a:gd name="connsiteY2" fmla="*/ 0 h 3072640"/>
              <a:gd name="connsiteX3" fmla="*/ 12209549 w 12218257"/>
              <a:gd name="connsiteY3" fmla="*/ 3072640 h 3072640"/>
              <a:gd name="connsiteX4" fmla="*/ 0 w 12218257"/>
              <a:gd name="connsiteY4" fmla="*/ 3037805 h 3072640"/>
              <a:gd name="connsiteX5" fmla="*/ 0 w 12218257"/>
              <a:gd name="connsiteY5" fmla="*/ 17419 h 3072640"/>
              <a:gd name="connsiteX0" fmla="*/ 0 w 12218257"/>
              <a:gd name="connsiteY0" fmla="*/ 17419 h 3072640"/>
              <a:gd name="connsiteX1" fmla="*/ 6101230 w 12218257"/>
              <a:gd name="connsiteY1" fmla="*/ 2234069 h 3072640"/>
              <a:gd name="connsiteX2" fmla="*/ 12218257 w 12218257"/>
              <a:gd name="connsiteY2" fmla="*/ 0 h 3072640"/>
              <a:gd name="connsiteX3" fmla="*/ 12200840 w 12218257"/>
              <a:gd name="connsiteY3" fmla="*/ 3072640 h 3072640"/>
              <a:gd name="connsiteX4" fmla="*/ 0 w 12218257"/>
              <a:gd name="connsiteY4" fmla="*/ 3037805 h 3072640"/>
              <a:gd name="connsiteX5" fmla="*/ 0 w 12218257"/>
              <a:gd name="connsiteY5" fmla="*/ 17419 h 3072640"/>
              <a:gd name="connsiteX0" fmla="*/ 0 w 12218257"/>
              <a:gd name="connsiteY0" fmla="*/ 17419 h 3037805"/>
              <a:gd name="connsiteX1" fmla="*/ 6101230 w 12218257"/>
              <a:gd name="connsiteY1" fmla="*/ 2234069 h 3037805"/>
              <a:gd name="connsiteX2" fmla="*/ 12218257 w 12218257"/>
              <a:gd name="connsiteY2" fmla="*/ 0 h 3037805"/>
              <a:gd name="connsiteX3" fmla="*/ 12192131 w 12218257"/>
              <a:gd name="connsiteY3" fmla="*/ 3029097 h 3037805"/>
              <a:gd name="connsiteX4" fmla="*/ 0 w 12218257"/>
              <a:gd name="connsiteY4" fmla="*/ 3037805 h 3037805"/>
              <a:gd name="connsiteX5" fmla="*/ 0 w 12218257"/>
              <a:gd name="connsiteY5" fmla="*/ 17419 h 3037805"/>
              <a:gd name="connsiteX0" fmla="*/ 0 w 12218257"/>
              <a:gd name="connsiteY0" fmla="*/ 17419 h 3037805"/>
              <a:gd name="connsiteX1" fmla="*/ 6101230 w 12218257"/>
              <a:gd name="connsiteY1" fmla="*/ 2234069 h 3037805"/>
              <a:gd name="connsiteX2" fmla="*/ 12218257 w 12218257"/>
              <a:gd name="connsiteY2" fmla="*/ 0 h 3037805"/>
              <a:gd name="connsiteX3" fmla="*/ 12166006 w 12218257"/>
              <a:gd name="connsiteY3" fmla="*/ 3029097 h 3037805"/>
              <a:gd name="connsiteX4" fmla="*/ 0 w 12218257"/>
              <a:gd name="connsiteY4" fmla="*/ 3037805 h 3037805"/>
              <a:gd name="connsiteX5" fmla="*/ 0 w 12218257"/>
              <a:gd name="connsiteY5" fmla="*/ 17419 h 3037805"/>
              <a:gd name="connsiteX0" fmla="*/ 0 w 12219095"/>
              <a:gd name="connsiteY0" fmla="*/ 17419 h 3037805"/>
              <a:gd name="connsiteX1" fmla="*/ 6101230 w 12219095"/>
              <a:gd name="connsiteY1" fmla="*/ 2234069 h 3037805"/>
              <a:gd name="connsiteX2" fmla="*/ 12218257 w 12219095"/>
              <a:gd name="connsiteY2" fmla="*/ 0 h 3037805"/>
              <a:gd name="connsiteX3" fmla="*/ 12218257 w 12219095"/>
              <a:gd name="connsiteY3" fmla="*/ 3037805 h 3037805"/>
              <a:gd name="connsiteX4" fmla="*/ 0 w 12219095"/>
              <a:gd name="connsiteY4" fmla="*/ 3037805 h 3037805"/>
              <a:gd name="connsiteX5" fmla="*/ 0 w 12219095"/>
              <a:gd name="connsiteY5" fmla="*/ 17419 h 3037805"/>
              <a:gd name="connsiteX0" fmla="*/ 0 w 12219095"/>
              <a:gd name="connsiteY0" fmla="*/ 17419 h 3037805"/>
              <a:gd name="connsiteX1" fmla="*/ 6092521 w 12219095"/>
              <a:gd name="connsiteY1" fmla="*/ 2347280 h 3037805"/>
              <a:gd name="connsiteX2" fmla="*/ 12218257 w 12219095"/>
              <a:gd name="connsiteY2" fmla="*/ 0 h 3037805"/>
              <a:gd name="connsiteX3" fmla="*/ 12218257 w 12219095"/>
              <a:gd name="connsiteY3" fmla="*/ 3037805 h 3037805"/>
              <a:gd name="connsiteX4" fmla="*/ 0 w 12219095"/>
              <a:gd name="connsiteY4" fmla="*/ 3037805 h 3037805"/>
              <a:gd name="connsiteX5" fmla="*/ 0 w 12219095"/>
              <a:gd name="connsiteY5" fmla="*/ 17419 h 3037805"/>
              <a:gd name="connsiteX0" fmla="*/ 0 w 12219095"/>
              <a:gd name="connsiteY0" fmla="*/ 17419 h 3037805"/>
              <a:gd name="connsiteX1" fmla="*/ 6109938 w 12219095"/>
              <a:gd name="connsiteY1" fmla="*/ 2234068 h 3037805"/>
              <a:gd name="connsiteX2" fmla="*/ 12218257 w 12219095"/>
              <a:gd name="connsiteY2" fmla="*/ 0 h 3037805"/>
              <a:gd name="connsiteX3" fmla="*/ 12218257 w 12219095"/>
              <a:gd name="connsiteY3" fmla="*/ 3037805 h 3037805"/>
              <a:gd name="connsiteX4" fmla="*/ 0 w 12219095"/>
              <a:gd name="connsiteY4" fmla="*/ 3037805 h 3037805"/>
              <a:gd name="connsiteX5" fmla="*/ 0 w 12219095"/>
              <a:gd name="connsiteY5" fmla="*/ 17419 h 3037805"/>
              <a:gd name="connsiteX0" fmla="*/ 0 w 12219095"/>
              <a:gd name="connsiteY0" fmla="*/ 0 h 3055221"/>
              <a:gd name="connsiteX1" fmla="*/ 6109938 w 12219095"/>
              <a:gd name="connsiteY1" fmla="*/ 2251484 h 3055221"/>
              <a:gd name="connsiteX2" fmla="*/ 12218257 w 12219095"/>
              <a:gd name="connsiteY2" fmla="*/ 17416 h 3055221"/>
              <a:gd name="connsiteX3" fmla="*/ 12218257 w 12219095"/>
              <a:gd name="connsiteY3" fmla="*/ 3055221 h 3055221"/>
              <a:gd name="connsiteX4" fmla="*/ 0 w 12219095"/>
              <a:gd name="connsiteY4" fmla="*/ 3055221 h 3055221"/>
              <a:gd name="connsiteX5" fmla="*/ 0 w 12219095"/>
              <a:gd name="connsiteY5" fmla="*/ 0 h 305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9095" h="3055221">
                <a:moveTo>
                  <a:pt x="0" y="0"/>
                </a:moveTo>
                <a:lnTo>
                  <a:pt x="6109938" y="2251484"/>
                </a:lnTo>
                <a:lnTo>
                  <a:pt x="12218257" y="17416"/>
                </a:lnTo>
                <a:cubicBezTo>
                  <a:pt x="12215354" y="1041629"/>
                  <a:pt x="12221160" y="2031008"/>
                  <a:pt x="12218257" y="3055221"/>
                </a:cubicBezTo>
                <a:lnTo>
                  <a:pt x="0" y="3055221"/>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Placeholder 8">
            <a:extLst>
              <a:ext uri="{FF2B5EF4-FFF2-40B4-BE49-F238E27FC236}">
                <a16:creationId xmlns:a16="http://schemas.microsoft.com/office/drawing/2014/main" id="{1422045C-CA2E-5E4B-FDCC-C2D6C33DCC9A}"/>
              </a:ext>
            </a:extLst>
          </p:cNvPr>
          <p:cNvSpPr>
            <a:spLocks noGrp="1"/>
          </p:cNvSpPr>
          <p:nvPr>
            <p:ph type="title" hasCustomPrompt="1"/>
          </p:nvPr>
        </p:nvSpPr>
        <p:spPr>
          <a:xfrm>
            <a:off x="2892536" y="3677896"/>
            <a:ext cx="6429153" cy="779605"/>
          </a:xfrm>
          <a:prstGeom prst="rect">
            <a:avLst/>
          </a:prstGeom>
        </p:spPr>
        <p:txBody>
          <a:bodyPr vert="horz" lIns="91440" tIns="45720" rIns="91440" bIns="45720" rtlCol="0" anchor="ctr">
            <a:noAutofit/>
          </a:bodyPr>
          <a:lstStyle>
            <a:lvl1pPr algn="ctr">
              <a:defRPr sz="2000">
                <a:solidFill>
                  <a:schemeClr val="bg2"/>
                </a:solidFill>
              </a:defRPr>
            </a:lvl1pPr>
          </a:lstStyle>
          <a:p>
            <a:r>
              <a:rPr lang="en-US" dirty="0" err="1"/>
              <a:t>Esityksen</a:t>
            </a:r>
            <a:r>
              <a:rPr lang="en-US" dirty="0"/>
              <a:t> </a:t>
            </a:r>
            <a:r>
              <a:rPr lang="en-US" dirty="0" err="1"/>
              <a:t>alaotsikko</a:t>
            </a:r>
            <a:endParaRPr lang="en-GB" dirty="0"/>
          </a:p>
        </p:txBody>
      </p:sp>
      <p:sp>
        <p:nvSpPr>
          <p:cNvPr id="8" name="Text Placeholder 7">
            <a:extLst>
              <a:ext uri="{FF2B5EF4-FFF2-40B4-BE49-F238E27FC236}">
                <a16:creationId xmlns:a16="http://schemas.microsoft.com/office/drawing/2014/main" id="{43590DB6-7BEA-5550-1ADF-2887B927EC41}"/>
              </a:ext>
            </a:extLst>
          </p:cNvPr>
          <p:cNvSpPr>
            <a:spLocks noGrp="1"/>
          </p:cNvSpPr>
          <p:nvPr>
            <p:ph type="body" sz="quarter" idx="13" hasCustomPrompt="1"/>
          </p:nvPr>
        </p:nvSpPr>
        <p:spPr>
          <a:xfrm>
            <a:off x="1566863" y="2799907"/>
            <a:ext cx="9080500" cy="849637"/>
          </a:xfrm>
        </p:spPr>
        <p:txBody>
          <a:bodyPr/>
          <a:lstStyle>
            <a:lvl1pPr algn="ctr">
              <a:defRPr sz="4800" b="1">
                <a:solidFill>
                  <a:schemeClr val="tx2"/>
                </a:solidFill>
                <a:latin typeface="Verdana" panose="020B0604030504040204" pitchFamily="34" charset="0"/>
                <a:ea typeface="Verdana" panose="020B0604030504040204" pitchFamily="34" charset="0"/>
              </a:defRPr>
            </a:lvl1pPr>
          </a:lstStyle>
          <a:p>
            <a:pPr lvl="0"/>
            <a:r>
              <a:rPr lang="en-GB" dirty="0"/>
              <a:t>ESITYKSEN OTSIKKO</a:t>
            </a:r>
          </a:p>
        </p:txBody>
      </p:sp>
    </p:spTree>
    <p:extLst>
      <p:ext uri="{BB962C8B-B14F-4D97-AF65-F5344CB8AC3E}">
        <p14:creationId xmlns:p14="http://schemas.microsoft.com/office/powerpoint/2010/main" val="5950833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1616A4-B40D-E3EC-4CCA-5EC333EE2EF1}"/>
              </a:ext>
            </a:extLst>
          </p:cNvPr>
          <p:cNvSpPr/>
          <p:nvPr userDrawn="1"/>
        </p:nvSpPr>
        <p:spPr>
          <a:xfrm>
            <a:off x="1695" y="0"/>
            <a:ext cx="122174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10">
            <a:extLst>
              <a:ext uri="{FF2B5EF4-FFF2-40B4-BE49-F238E27FC236}">
                <a16:creationId xmlns:a16="http://schemas.microsoft.com/office/drawing/2014/main" id="{B9055D3A-9020-C1A1-3B66-A99190D99E22}"/>
              </a:ext>
            </a:extLst>
          </p:cNvPr>
          <p:cNvSpPr>
            <a:spLocks noGrp="1"/>
          </p:cNvSpPr>
          <p:nvPr>
            <p:ph type="pic" sz="quarter" idx="21" hasCustomPrompt="1"/>
          </p:nvPr>
        </p:nvSpPr>
        <p:spPr>
          <a:xfrm>
            <a:off x="0" y="0"/>
            <a:ext cx="12218988" cy="6858000"/>
          </a:xfrm>
        </p:spPr>
        <p:txBody>
          <a:bodyPr/>
          <a:lstStyle>
            <a:lvl1pPr>
              <a:defRPr>
                <a:solidFill>
                  <a:schemeClr val="accent3"/>
                </a:solidFill>
              </a:defRPr>
            </a:lvl1pPr>
          </a:lstStyle>
          <a:p>
            <a:r>
              <a:rPr lang="en-GB" dirty="0"/>
              <a:t>Kuva</a:t>
            </a:r>
          </a:p>
        </p:txBody>
      </p:sp>
      <p:sp>
        <p:nvSpPr>
          <p:cNvPr id="3" name="Title Placeholder 8">
            <a:extLst>
              <a:ext uri="{FF2B5EF4-FFF2-40B4-BE49-F238E27FC236}">
                <a16:creationId xmlns:a16="http://schemas.microsoft.com/office/drawing/2014/main" id="{1422045C-CA2E-5E4B-FDCC-C2D6C33DCC9A}"/>
              </a:ext>
            </a:extLst>
          </p:cNvPr>
          <p:cNvSpPr>
            <a:spLocks noGrp="1"/>
          </p:cNvSpPr>
          <p:nvPr>
            <p:ph type="title" hasCustomPrompt="1"/>
          </p:nvPr>
        </p:nvSpPr>
        <p:spPr>
          <a:xfrm>
            <a:off x="2892536" y="3677896"/>
            <a:ext cx="6429153" cy="779605"/>
          </a:xfrm>
          <a:prstGeom prst="rect">
            <a:avLst/>
          </a:prstGeom>
        </p:spPr>
        <p:txBody>
          <a:bodyPr vert="horz" lIns="91440" tIns="45720" rIns="91440" bIns="45720" rtlCol="0" anchor="ctr">
            <a:noAutofit/>
          </a:bodyPr>
          <a:lstStyle>
            <a:lvl1pPr algn="ctr">
              <a:defRPr sz="2000">
                <a:solidFill>
                  <a:schemeClr val="bg2"/>
                </a:solidFill>
              </a:defRPr>
            </a:lvl1pPr>
          </a:lstStyle>
          <a:p>
            <a:r>
              <a:rPr lang="en-US" dirty="0" err="1"/>
              <a:t>Alaotsikko</a:t>
            </a:r>
            <a:endParaRPr lang="en-GB" dirty="0"/>
          </a:p>
        </p:txBody>
      </p:sp>
      <p:sp>
        <p:nvSpPr>
          <p:cNvPr id="8" name="Text Placeholder 7">
            <a:extLst>
              <a:ext uri="{FF2B5EF4-FFF2-40B4-BE49-F238E27FC236}">
                <a16:creationId xmlns:a16="http://schemas.microsoft.com/office/drawing/2014/main" id="{43590DB6-7BEA-5550-1ADF-2887B927EC41}"/>
              </a:ext>
            </a:extLst>
          </p:cNvPr>
          <p:cNvSpPr>
            <a:spLocks noGrp="1"/>
          </p:cNvSpPr>
          <p:nvPr>
            <p:ph type="body" sz="quarter" idx="13" hasCustomPrompt="1"/>
          </p:nvPr>
        </p:nvSpPr>
        <p:spPr>
          <a:xfrm>
            <a:off x="1566863" y="2799907"/>
            <a:ext cx="9080500" cy="1160391"/>
          </a:xfrm>
        </p:spPr>
        <p:txBody>
          <a:bodyPr anchor="ctr"/>
          <a:lstStyle>
            <a:lvl1pPr algn="ctr">
              <a:defRPr sz="3600" b="1">
                <a:solidFill>
                  <a:schemeClr val="bg1"/>
                </a:solidFill>
                <a:latin typeface="Verdana" panose="020B0604030504040204" pitchFamily="34" charset="0"/>
                <a:ea typeface="Verdana" panose="020B0604030504040204" pitchFamily="34" charset="0"/>
              </a:defRPr>
            </a:lvl1pPr>
          </a:lstStyle>
          <a:p>
            <a:pPr lvl="0"/>
            <a:r>
              <a:rPr lang="en-GB" dirty="0"/>
              <a:t>VÄLIOTSIKKO</a:t>
            </a:r>
          </a:p>
        </p:txBody>
      </p:sp>
      <p:pic>
        <p:nvPicPr>
          <p:cNvPr id="4" name="Picture 3">
            <a:extLst>
              <a:ext uri="{FF2B5EF4-FFF2-40B4-BE49-F238E27FC236}">
                <a16:creationId xmlns:a16="http://schemas.microsoft.com/office/drawing/2014/main" id="{735AAE2A-DB66-CF81-C7C2-F15B657B57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5748" y="6060662"/>
            <a:ext cx="631792" cy="631792"/>
          </a:xfrm>
          <a:prstGeom prst="rect">
            <a:avLst/>
          </a:prstGeom>
        </p:spPr>
      </p:pic>
      <p:sp>
        <p:nvSpPr>
          <p:cNvPr id="6" name="Slide Number Placeholder 5">
            <a:extLst>
              <a:ext uri="{FF2B5EF4-FFF2-40B4-BE49-F238E27FC236}">
                <a16:creationId xmlns:a16="http://schemas.microsoft.com/office/drawing/2014/main" id="{DE2B4A6C-519F-D045-D119-5263A13A1191}"/>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7" name="Date Placeholder 3">
            <a:extLst>
              <a:ext uri="{FF2B5EF4-FFF2-40B4-BE49-F238E27FC236}">
                <a16:creationId xmlns:a16="http://schemas.microsoft.com/office/drawing/2014/main" id="{91DF4130-9FE6-EBF2-5F22-C05A9D0A867E}"/>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9" name="Picture Placeholder 9">
            <a:extLst>
              <a:ext uri="{FF2B5EF4-FFF2-40B4-BE49-F238E27FC236}">
                <a16:creationId xmlns:a16="http://schemas.microsoft.com/office/drawing/2014/main" id="{7D1F9050-BA1A-2415-904F-43C15A560296}"/>
              </a:ext>
            </a:extLst>
          </p:cNvPr>
          <p:cNvSpPr>
            <a:spLocks noGrp="1"/>
          </p:cNvSpPr>
          <p:nvPr>
            <p:ph type="pic" sz="quarter" idx="20" hasCustomPrompt="1"/>
          </p:nvPr>
        </p:nvSpPr>
        <p:spPr>
          <a:xfrm>
            <a:off x="1457162" y="6103516"/>
            <a:ext cx="674970" cy="529626"/>
          </a:xfrm>
          <a:prstGeom prst="rect">
            <a:avLst/>
          </a:prstGeom>
          <a:noFill/>
        </p:spPr>
        <p:txBody>
          <a:bodyPr lIns="36000" rIns="36000" anchor="ctr"/>
          <a:lstStyle>
            <a:lvl1pPr algn="ctr">
              <a:defRPr sz="900" b="0">
                <a:solidFill>
                  <a:schemeClr val="bg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1840263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1616A4-B40D-E3EC-4CCA-5EC333EE2EF1}"/>
              </a:ext>
            </a:extLst>
          </p:cNvPr>
          <p:cNvSpPr/>
          <p:nvPr userDrawn="1"/>
        </p:nvSpPr>
        <p:spPr>
          <a:xfrm>
            <a:off x="0" y="0"/>
            <a:ext cx="12192000" cy="6858000"/>
          </a:xfrm>
          <a:prstGeom prst="rect">
            <a:avLst/>
          </a:prstGeom>
          <a:blipFill>
            <a:blip r:embed="rId2"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Placeholder 8">
            <a:extLst>
              <a:ext uri="{FF2B5EF4-FFF2-40B4-BE49-F238E27FC236}">
                <a16:creationId xmlns:a16="http://schemas.microsoft.com/office/drawing/2014/main" id="{1422045C-CA2E-5E4B-FDCC-C2D6C33DCC9A}"/>
              </a:ext>
            </a:extLst>
          </p:cNvPr>
          <p:cNvSpPr>
            <a:spLocks noGrp="1"/>
          </p:cNvSpPr>
          <p:nvPr>
            <p:ph type="title" hasCustomPrompt="1"/>
          </p:nvPr>
        </p:nvSpPr>
        <p:spPr>
          <a:xfrm>
            <a:off x="2892536" y="3677896"/>
            <a:ext cx="6429153" cy="779605"/>
          </a:xfrm>
          <a:prstGeom prst="rect">
            <a:avLst/>
          </a:prstGeom>
        </p:spPr>
        <p:txBody>
          <a:bodyPr vert="horz" lIns="91440" tIns="45720" rIns="91440" bIns="45720" rtlCol="0" anchor="ctr">
            <a:noAutofit/>
          </a:bodyPr>
          <a:lstStyle>
            <a:lvl1pPr algn="ctr">
              <a:defRPr sz="2000">
                <a:solidFill>
                  <a:schemeClr val="bg2"/>
                </a:solidFill>
              </a:defRPr>
            </a:lvl1pPr>
          </a:lstStyle>
          <a:p>
            <a:r>
              <a:rPr lang="en-US" dirty="0" err="1"/>
              <a:t>Alaotsikko</a:t>
            </a:r>
            <a:endParaRPr lang="en-GB" dirty="0"/>
          </a:p>
        </p:txBody>
      </p:sp>
      <p:sp>
        <p:nvSpPr>
          <p:cNvPr id="8" name="Text Placeholder 7">
            <a:extLst>
              <a:ext uri="{FF2B5EF4-FFF2-40B4-BE49-F238E27FC236}">
                <a16:creationId xmlns:a16="http://schemas.microsoft.com/office/drawing/2014/main" id="{43590DB6-7BEA-5550-1ADF-2887B927EC41}"/>
              </a:ext>
            </a:extLst>
          </p:cNvPr>
          <p:cNvSpPr>
            <a:spLocks noGrp="1"/>
          </p:cNvSpPr>
          <p:nvPr>
            <p:ph type="body" sz="quarter" idx="13" hasCustomPrompt="1"/>
          </p:nvPr>
        </p:nvSpPr>
        <p:spPr>
          <a:xfrm>
            <a:off x="1566863" y="2799907"/>
            <a:ext cx="9080500" cy="1160391"/>
          </a:xfrm>
        </p:spPr>
        <p:txBody>
          <a:bodyPr anchor="ctr"/>
          <a:lstStyle>
            <a:lvl1pPr algn="ctr">
              <a:defRPr sz="3600" b="1">
                <a:solidFill>
                  <a:schemeClr val="bg1"/>
                </a:solidFill>
                <a:latin typeface="Verdana" panose="020B0604030504040204" pitchFamily="34" charset="0"/>
                <a:ea typeface="Verdana" panose="020B0604030504040204" pitchFamily="34" charset="0"/>
              </a:defRPr>
            </a:lvl1pPr>
          </a:lstStyle>
          <a:p>
            <a:pPr lvl="0"/>
            <a:r>
              <a:rPr lang="en-GB" dirty="0"/>
              <a:t>VÄLIOTSIKKO</a:t>
            </a:r>
          </a:p>
        </p:txBody>
      </p:sp>
      <p:pic>
        <p:nvPicPr>
          <p:cNvPr id="4" name="Picture 3">
            <a:extLst>
              <a:ext uri="{FF2B5EF4-FFF2-40B4-BE49-F238E27FC236}">
                <a16:creationId xmlns:a16="http://schemas.microsoft.com/office/drawing/2014/main" id="{735AAE2A-DB66-CF81-C7C2-F15B657B570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35748" y="6060662"/>
            <a:ext cx="631792" cy="631792"/>
          </a:xfrm>
          <a:prstGeom prst="rect">
            <a:avLst/>
          </a:prstGeom>
        </p:spPr>
      </p:pic>
      <p:sp>
        <p:nvSpPr>
          <p:cNvPr id="6" name="Slide Number Placeholder 5">
            <a:extLst>
              <a:ext uri="{FF2B5EF4-FFF2-40B4-BE49-F238E27FC236}">
                <a16:creationId xmlns:a16="http://schemas.microsoft.com/office/drawing/2014/main" id="{DE2B4A6C-519F-D045-D119-5263A13A1191}"/>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7" name="Date Placeholder 3">
            <a:extLst>
              <a:ext uri="{FF2B5EF4-FFF2-40B4-BE49-F238E27FC236}">
                <a16:creationId xmlns:a16="http://schemas.microsoft.com/office/drawing/2014/main" id="{15A799BE-098B-93C4-7C33-D261F1F8E8ED}"/>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9" name="Picture Placeholder 9">
            <a:extLst>
              <a:ext uri="{FF2B5EF4-FFF2-40B4-BE49-F238E27FC236}">
                <a16:creationId xmlns:a16="http://schemas.microsoft.com/office/drawing/2014/main" id="{280DE037-4C76-11FF-F9BD-DBC925BC96E7}"/>
              </a:ext>
            </a:extLst>
          </p:cNvPr>
          <p:cNvSpPr>
            <a:spLocks noGrp="1"/>
          </p:cNvSpPr>
          <p:nvPr>
            <p:ph type="pic" sz="quarter" idx="20" hasCustomPrompt="1"/>
          </p:nvPr>
        </p:nvSpPr>
        <p:spPr>
          <a:xfrm>
            <a:off x="1457162" y="6103516"/>
            <a:ext cx="674970" cy="529626"/>
          </a:xfrm>
          <a:prstGeom prst="rect">
            <a:avLst/>
          </a:prstGeom>
          <a:noFill/>
        </p:spPr>
        <p:txBody>
          <a:bodyPr lIns="36000" rIns="36000" anchor="ctr"/>
          <a:lstStyle>
            <a:lvl1pPr algn="ctr">
              <a:defRPr sz="900" b="0">
                <a:solidFill>
                  <a:schemeClr val="bg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298073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1616A4-B40D-E3EC-4CCA-5EC333EE2EF1}"/>
              </a:ext>
            </a:extLst>
          </p:cNvPr>
          <p:cNvSpPr/>
          <p:nvPr userDrawn="1"/>
        </p:nvSpPr>
        <p:spPr>
          <a:xfrm>
            <a:off x="0" y="0"/>
            <a:ext cx="12192000" cy="6858000"/>
          </a:xfrm>
          <a:prstGeom prst="rect">
            <a:avLst/>
          </a:prstGeom>
          <a:blipFill>
            <a:blip r:embed="rId2"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Placeholder 8">
            <a:extLst>
              <a:ext uri="{FF2B5EF4-FFF2-40B4-BE49-F238E27FC236}">
                <a16:creationId xmlns:a16="http://schemas.microsoft.com/office/drawing/2014/main" id="{1422045C-CA2E-5E4B-FDCC-C2D6C33DCC9A}"/>
              </a:ext>
            </a:extLst>
          </p:cNvPr>
          <p:cNvSpPr>
            <a:spLocks noGrp="1"/>
          </p:cNvSpPr>
          <p:nvPr>
            <p:ph type="title" hasCustomPrompt="1"/>
          </p:nvPr>
        </p:nvSpPr>
        <p:spPr>
          <a:xfrm>
            <a:off x="2892536" y="3677896"/>
            <a:ext cx="6429153" cy="779605"/>
          </a:xfrm>
          <a:prstGeom prst="rect">
            <a:avLst/>
          </a:prstGeom>
        </p:spPr>
        <p:txBody>
          <a:bodyPr vert="horz" lIns="91440" tIns="45720" rIns="91440" bIns="45720" rtlCol="0" anchor="ctr">
            <a:noAutofit/>
          </a:bodyPr>
          <a:lstStyle>
            <a:lvl1pPr algn="ctr">
              <a:defRPr sz="2000">
                <a:solidFill>
                  <a:schemeClr val="bg2"/>
                </a:solidFill>
              </a:defRPr>
            </a:lvl1pPr>
          </a:lstStyle>
          <a:p>
            <a:r>
              <a:rPr lang="en-US" dirty="0" err="1"/>
              <a:t>Alaotsikko</a:t>
            </a:r>
            <a:endParaRPr lang="en-GB" dirty="0"/>
          </a:p>
        </p:txBody>
      </p:sp>
      <p:sp>
        <p:nvSpPr>
          <p:cNvPr id="8" name="Text Placeholder 7">
            <a:extLst>
              <a:ext uri="{FF2B5EF4-FFF2-40B4-BE49-F238E27FC236}">
                <a16:creationId xmlns:a16="http://schemas.microsoft.com/office/drawing/2014/main" id="{43590DB6-7BEA-5550-1ADF-2887B927EC41}"/>
              </a:ext>
            </a:extLst>
          </p:cNvPr>
          <p:cNvSpPr>
            <a:spLocks noGrp="1"/>
          </p:cNvSpPr>
          <p:nvPr>
            <p:ph type="body" sz="quarter" idx="13" hasCustomPrompt="1"/>
          </p:nvPr>
        </p:nvSpPr>
        <p:spPr>
          <a:xfrm>
            <a:off x="1566863" y="2799907"/>
            <a:ext cx="9080500" cy="1160391"/>
          </a:xfrm>
        </p:spPr>
        <p:txBody>
          <a:bodyPr anchor="ctr"/>
          <a:lstStyle>
            <a:lvl1pPr algn="ctr">
              <a:defRPr sz="3600" b="1">
                <a:solidFill>
                  <a:schemeClr val="bg1"/>
                </a:solidFill>
                <a:latin typeface="Verdana" panose="020B0604030504040204" pitchFamily="34" charset="0"/>
                <a:ea typeface="Verdana" panose="020B0604030504040204" pitchFamily="34" charset="0"/>
              </a:defRPr>
            </a:lvl1pPr>
          </a:lstStyle>
          <a:p>
            <a:pPr lvl="0"/>
            <a:r>
              <a:rPr lang="en-GB" dirty="0"/>
              <a:t>VÄLIOTSIKKO</a:t>
            </a:r>
          </a:p>
        </p:txBody>
      </p:sp>
      <p:pic>
        <p:nvPicPr>
          <p:cNvPr id="4" name="Picture 3">
            <a:extLst>
              <a:ext uri="{FF2B5EF4-FFF2-40B4-BE49-F238E27FC236}">
                <a16:creationId xmlns:a16="http://schemas.microsoft.com/office/drawing/2014/main" id="{735AAE2A-DB66-CF81-C7C2-F15B657B570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35748" y="6060662"/>
            <a:ext cx="631792" cy="631792"/>
          </a:xfrm>
          <a:prstGeom prst="rect">
            <a:avLst/>
          </a:prstGeom>
        </p:spPr>
      </p:pic>
      <p:sp>
        <p:nvSpPr>
          <p:cNvPr id="5" name="Date Placeholder 3">
            <a:extLst>
              <a:ext uri="{FF2B5EF4-FFF2-40B4-BE49-F238E27FC236}">
                <a16:creationId xmlns:a16="http://schemas.microsoft.com/office/drawing/2014/main" id="{3884394C-2B40-66E0-D2ED-62B3004D0497}"/>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6" name="Slide Number Placeholder 5">
            <a:extLst>
              <a:ext uri="{FF2B5EF4-FFF2-40B4-BE49-F238E27FC236}">
                <a16:creationId xmlns:a16="http://schemas.microsoft.com/office/drawing/2014/main" id="{DE2B4A6C-519F-D045-D119-5263A13A1191}"/>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Tree>
    <p:extLst>
      <p:ext uri="{BB962C8B-B14F-4D97-AF65-F5344CB8AC3E}">
        <p14:creationId xmlns:p14="http://schemas.microsoft.com/office/powerpoint/2010/main" val="23486017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1616A4-B40D-E3EC-4CCA-5EC333EE2EF1}"/>
              </a:ext>
            </a:extLst>
          </p:cNvPr>
          <p:cNvSpPr/>
          <p:nvPr userDrawn="1"/>
        </p:nvSpPr>
        <p:spPr>
          <a:xfrm>
            <a:off x="0" y="0"/>
            <a:ext cx="12192000" cy="6858000"/>
          </a:xfrm>
          <a:prstGeom prst="rect">
            <a:avLst/>
          </a:prstGeom>
          <a:blipFill>
            <a:blip r:embed="rId2"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Placeholder 8">
            <a:extLst>
              <a:ext uri="{FF2B5EF4-FFF2-40B4-BE49-F238E27FC236}">
                <a16:creationId xmlns:a16="http://schemas.microsoft.com/office/drawing/2014/main" id="{1422045C-CA2E-5E4B-FDCC-C2D6C33DCC9A}"/>
              </a:ext>
            </a:extLst>
          </p:cNvPr>
          <p:cNvSpPr>
            <a:spLocks noGrp="1"/>
          </p:cNvSpPr>
          <p:nvPr>
            <p:ph type="title" hasCustomPrompt="1"/>
          </p:nvPr>
        </p:nvSpPr>
        <p:spPr>
          <a:xfrm>
            <a:off x="2892536" y="3677896"/>
            <a:ext cx="6429153" cy="779605"/>
          </a:xfrm>
          <a:prstGeom prst="rect">
            <a:avLst/>
          </a:prstGeom>
        </p:spPr>
        <p:txBody>
          <a:bodyPr vert="horz" lIns="91440" tIns="45720" rIns="91440" bIns="45720" rtlCol="0" anchor="ctr">
            <a:noAutofit/>
          </a:bodyPr>
          <a:lstStyle>
            <a:lvl1pPr algn="ctr">
              <a:defRPr sz="2000">
                <a:solidFill>
                  <a:schemeClr val="bg2"/>
                </a:solidFill>
              </a:defRPr>
            </a:lvl1pPr>
          </a:lstStyle>
          <a:p>
            <a:r>
              <a:rPr lang="en-US" dirty="0" err="1"/>
              <a:t>Alaotsikko</a:t>
            </a:r>
            <a:endParaRPr lang="en-GB" dirty="0"/>
          </a:p>
        </p:txBody>
      </p:sp>
      <p:sp>
        <p:nvSpPr>
          <p:cNvPr id="8" name="Text Placeholder 7">
            <a:extLst>
              <a:ext uri="{FF2B5EF4-FFF2-40B4-BE49-F238E27FC236}">
                <a16:creationId xmlns:a16="http://schemas.microsoft.com/office/drawing/2014/main" id="{43590DB6-7BEA-5550-1ADF-2887B927EC41}"/>
              </a:ext>
            </a:extLst>
          </p:cNvPr>
          <p:cNvSpPr>
            <a:spLocks noGrp="1"/>
          </p:cNvSpPr>
          <p:nvPr>
            <p:ph type="body" sz="quarter" idx="13" hasCustomPrompt="1"/>
          </p:nvPr>
        </p:nvSpPr>
        <p:spPr>
          <a:xfrm>
            <a:off x="1566863" y="2799907"/>
            <a:ext cx="9080500" cy="1160391"/>
          </a:xfrm>
        </p:spPr>
        <p:txBody>
          <a:bodyPr anchor="ctr"/>
          <a:lstStyle>
            <a:lvl1pPr algn="ctr">
              <a:defRPr sz="3600" b="1">
                <a:solidFill>
                  <a:schemeClr val="bg1"/>
                </a:solidFill>
                <a:latin typeface="Verdana" panose="020B0604030504040204" pitchFamily="34" charset="0"/>
                <a:ea typeface="Verdana" panose="020B0604030504040204" pitchFamily="34" charset="0"/>
              </a:defRPr>
            </a:lvl1pPr>
          </a:lstStyle>
          <a:p>
            <a:pPr lvl="0"/>
            <a:r>
              <a:rPr lang="en-GB" dirty="0"/>
              <a:t>VÄLIOTSIKKO</a:t>
            </a:r>
          </a:p>
        </p:txBody>
      </p:sp>
      <p:pic>
        <p:nvPicPr>
          <p:cNvPr id="4" name="Picture 3">
            <a:extLst>
              <a:ext uri="{FF2B5EF4-FFF2-40B4-BE49-F238E27FC236}">
                <a16:creationId xmlns:a16="http://schemas.microsoft.com/office/drawing/2014/main" id="{735AAE2A-DB66-CF81-C7C2-F15B657B570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35748" y="6060662"/>
            <a:ext cx="631792" cy="631792"/>
          </a:xfrm>
          <a:prstGeom prst="rect">
            <a:avLst/>
          </a:prstGeom>
        </p:spPr>
      </p:pic>
      <p:sp>
        <p:nvSpPr>
          <p:cNvPr id="6" name="Slide Number Placeholder 5">
            <a:extLst>
              <a:ext uri="{FF2B5EF4-FFF2-40B4-BE49-F238E27FC236}">
                <a16:creationId xmlns:a16="http://schemas.microsoft.com/office/drawing/2014/main" id="{DE2B4A6C-519F-D045-D119-5263A13A1191}"/>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7" name="Date Placeholder 3">
            <a:extLst>
              <a:ext uri="{FF2B5EF4-FFF2-40B4-BE49-F238E27FC236}">
                <a16:creationId xmlns:a16="http://schemas.microsoft.com/office/drawing/2014/main" id="{9F26B44F-270B-CFF1-3654-6822D27C0199}"/>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9" name="Picture Placeholder 9">
            <a:extLst>
              <a:ext uri="{FF2B5EF4-FFF2-40B4-BE49-F238E27FC236}">
                <a16:creationId xmlns:a16="http://schemas.microsoft.com/office/drawing/2014/main" id="{809F23C5-CCE6-D781-3626-2AEBE545B356}"/>
              </a:ext>
            </a:extLst>
          </p:cNvPr>
          <p:cNvSpPr>
            <a:spLocks noGrp="1"/>
          </p:cNvSpPr>
          <p:nvPr>
            <p:ph type="pic" sz="quarter" idx="20" hasCustomPrompt="1"/>
          </p:nvPr>
        </p:nvSpPr>
        <p:spPr>
          <a:xfrm>
            <a:off x="1457162" y="6103516"/>
            <a:ext cx="674970" cy="529626"/>
          </a:xfrm>
          <a:prstGeom prst="rect">
            <a:avLst/>
          </a:prstGeom>
          <a:noFill/>
        </p:spPr>
        <p:txBody>
          <a:bodyPr lIns="36000" rIns="36000" anchor="ctr"/>
          <a:lstStyle>
            <a:lvl1pPr algn="ctr">
              <a:defRPr sz="900" b="0">
                <a:solidFill>
                  <a:schemeClr val="bg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4986147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1616A4-B40D-E3EC-4CCA-5EC333EE2EF1}"/>
              </a:ext>
            </a:extLst>
          </p:cNvPr>
          <p:cNvSpPr/>
          <p:nvPr userDrawn="1"/>
        </p:nvSpPr>
        <p:spPr>
          <a:xfrm>
            <a:off x="0" y="0"/>
            <a:ext cx="12192000" cy="6858000"/>
          </a:xfrm>
          <a:prstGeom prst="rect">
            <a:avLst/>
          </a:prstGeom>
          <a:blipFill>
            <a:blip r:embed="rId2"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Placeholder 8">
            <a:extLst>
              <a:ext uri="{FF2B5EF4-FFF2-40B4-BE49-F238E27FC236}">
                <a16:creationId xmlns:a16="http://schemas.microsoft.com/office/drawing/2014/main" id="{1422045C-CA2E-5E4B-FDCC-C2D6C33DCC9A}"/>
              </a:ext>
            </a:extLst>
          </p:cNvPr>
          <p:cNvSpPr>
            <a:spLocks noGrp="1"/>
          </p:cNvSpPr>
          <p:nvPr>
            <p:ph type="title" hasCustomPrompt="1"/>
          </p:nvPr>
        </p:nvSpPr>
        <p:spPr>
          <a:xfrm>
            <a:off x="2892536" y="3677896"/>
            <a:ext cx="6429153" cy="779605"/>
          </a:xfrm>
          <a:prstGeom prst="rect">
            <a:avLst/>
          </a:prstGeom>
        </p:spPr>
        <p:txBody>
          <a:bodyPr vert="horz" lIns="91440" tIns="45720" rIns="91440" bIns="45720" rtlCol="0" anchor="ctr">
            <a:noAutofit/>
          </a:bodyPr>
          <a:lstStyle>
            <a:lvl1pPr algn="ctr">
              <a:defRPr sz="2000">
                <a:solidFill>
                  <a:schemeClr val="bg2"/>
                </a:solidFill>
              </a:defRPr>
            </a:lvl1pPr>
          </a:lstStyle>
          <a:p>
            <a:r>
              <a:rPr lang="en-US" dirty="0" err="1"/>
              <a:t>Alaotsikko</a:t>
            </a:r>
            <a:endParaRPr lang="en-GB" dirty="0"/>
          </a:p>
        </p:txBody>
      </p:sp>
      <p:sp>
        <p:nvSpPr>
          <p:cNvPr id="8" name="Text Placeholder 7">
            <a:extLst>
              <a:ext uri="{FF2B5EF4-FFF2-40B4-BE49-F238E27FC236}">
                <a16:creationId xmlns:a16="http://schemas.microsoft.com/office/drawing/2014/main" id="{43590DB6-7BEA-5550-1ADF-2887B927EC41}"/>
              </a:ext>
            </a:extLst>
          </p:cNvPr>
          <p:cNvSpPr>
            <a:spLocks noGrp="1"/>
          </p:cNvSpPr>
          <p:nvPr>
            <p:ph type="body" sz="quarter" idx="13" hasCustomPrompt="1"/>
          </p:nvPr>
        </p:nvSpPr>
        <p:spPr>
          <a:xfrm>
            <a:off x="1566863" y="2799907"/>
            <a:ext cx="9080500" cy="1160391"/>
          </a:xfrm>
        </p:spPr>
        <p:txBody>
          <a:bodyPr anchor="ctr"/>
          <a:lstStyle>
            <a:lvl1pPr algn="ctr">
              <a:defRPr sz="3600" b="1">
                <a:solidFill>
                  <a:schemeClr val="bg1"/>
                </a:solidFill>
                <a:latin typeface="Verdana" panose="020B0604030504040204" pitchFamily="34" charset="0"/>
                <a:ea typeface="Verdana" panose="020B0604030504040204" pitchFamily="34" charset="0"/>
              </a:defRPr>
            </a:lvl1pPr>
          </a:lstStyle>
          <a:p>
            <a:pPr lvl="0"/>
            <a:r>
              <a:rPr lang="en-GB" dirty="0"/>
              <a:t>VÄLIOTSIKKO</a:t>
            </a:r>
          </a:p>
        </p:txBody>
      </p:sp>
      <p:pic>
        <p:nvPicPr>
          <p:cNvPr id="4" name="Picture 3">
            <a:extLst>
              <a:ext uri="{FF2B5EF4-FFF2-40B4-BE49-F238E27FC236}">
                <a16:creationId xmlns:a16="http://schemas.microsoft.com/office/drawing/2014/main" id="{735AAE2A-DB66-CF81-C7C2-F15B657B570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35748" y="6060662"/>
            <a:ext cx="631792" cy="631792"/>
          </a:xfrm>
          <a:prstGeom prst="rect">
            <a:avLst/>
          </a:prstGeom>
        </p:spPr>
      </p:pic>
      <p:sp>
        <p:nvSpPr>
          <p:cNvPr id="6" name="Slide Number Placeholder 5">
            <a:extLst>
              <a:ext uri="{FF2B5EF4-FFF2-40B4-BE49-F238E27FC236}">
                <a16:creationId xmlns:a16="http://schemas.microsoft.com/office/drawing/2014/main" id="{DE2B4A6C-519F-D045-D119-5263A13A1191}"/>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7" name="Date Placeholder 3">
            <a:extLst>
              <a:ext uri="{FF2B5EF4-FFF2-40B4-BE49-F238E27FC236}">
                <a16:creationId xmlns:a16="http://schemas.microsoft.com/office/drawing/2014/main" id="{1D3901E3-20E2-DAF6-2361-46F3D878DF48}"/>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9" name="Picture Placeholder 9">
            <a:extLst>
              <a:ext uri="{FF2B5EF4-FFF2-40B4-BE49-F238E27FC236}">
                <a16:creationId xmlns:a16="http://schemas.microsoft.com/office/drawing/2014/main" id="{7A69C8BC-779B-C8AD-BB4D-6F8A7DDB47C6}"/>
              </a:ext>
            </a:extLst>
          </p:cNvPr>
          <p:cNvSpPr>
            <a:spLocks noGrp="1"/>
          </p:cNvSpPr>
          <p:nvPr>
            <p:ph type="pic" sz="quarter" idx="20" hasCustomPrompt="1"/>
          </p:nvPr>
        </p:nvSpPr>
        <p:spPr>
          <a:xfrm>
            <a:off x="1457162" y="6103516"/>
            <a:ext cx="674970" cy="529626"/>
          </a:xfrm>
          <a:prstGeom prst="rect">
            <a:avLst/>
          </a:prstGeom>
          <a:noFill/>
        </p:spPr>
        <p:txBody>
          <a:bodyPr lIns="36000" rIns="36000" anchor="ctr"/>
          <a:lstStyle>
            <a:lvl1pPr algn="ctr">
              <a:defRPr sz="900" b="0">
                <a:solidFill>
                  <a:schemeClr val="bg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8221552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1616A4-B40D-E3EC-4CCA-5EC333EE2EF1}"/>
              </a:ext>
            </a:extLst>
          </p:cNvPr>
          <p:cNvSpPr/>
          <p:nvPr userDrawn="1"/>
        </p:nvSpPr>
        <p:spPr>
          <a:xfrm>
            <a:off x="0" y="0"/>
            <a:ext cx="12192000" cy="6858000"/>
          </a:xfrm>
          <a:prstGeom prst="rect">
            <a:avLst/>
          </a:prstGeom>
          <a:blipFill>
            <a:blip r:embed="rId2"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Placeholder 8">
            <a:extLst>
              <a:ext uri="{FF2B5EF4-FFF2-40B4-BE49-F238E27FC236}">
                <a16:creationId xmlns:a16="http://schemas.microsoft.com/office/drawing/2014/main" id="{1422045C-CA2E-5E4B-FDCC-C2D6C33DCC9A}"/>
              </a:ext>
            </a:extLst>
          </p:cNvPr>
          <p:cNvSpPr>
            <a:spLocks noGrp="1"/>
          </p:cNvSpPr>
          <p:nvPr>
            <p:ph type="title" hasCustomPrompt="1"/>
          </p:nvPr>
        </p:nvSpPr>
        <p:spPr>
          <a:xfrm>
            <a:off x="2892536" y="3677896"/>
            <a:ext cx="6429153" cy="779605"/>
          </a:xfrm>
          <a:prstGeom prst="rect">
            <a:avLst/>
          </a:prstGeom>
        </p:spPr>
        <p:txBody>
          <a:bodyPr vert="horz" lIns="91440" tIns="45720" rIns="91440" bIns="45720" rtlCol="0" anchor="ctr">
            <a:noAutofit/>
          </a:bodyPr>
          <a:lstStyle>
            <a:lvl1pPr algn="ctr">
              <a:defRPr sz="2000">
                <a:solidFill>
                  <a:schemeClr val="bg2"/>
                </a:solidFill>
              </a:defRPr>
            </a:lvl1pPr>
          </a:lstStyle>
          <a:p>
            <a:r>
              <a:rPr lang="en-US" dirty="0" err="1"/>
              <a:t>Alaotsikko</a:t>
            </a:r>
            <a:endParaRPr lang="en-GB" dirty="0"/>
          </a:p>
        </p:txBody>
      </p:sp>
      <p:sp>
        <p:nvSpPr>
          <p:cNvPr id="8" name="Text Placeholder 7">
            <a:extLst>
              <a:ext uri="{FF2B5EF4-FFF2-40B4-BE49-F238E27FC236}">
                <a16:creationId xmlns:a16="http://schemas.microsoft.com/office/drawing/2014/main" id="{43590DB6-7BEA-5550-1ADF-2887B927EC41}"/>
              </a:ext>
            </a:extLst>
          </p:cNvPr>
          <p:cNvSpPr>
            <a:spLocks noGrp="1"/>
          </p:cNvSpPr>
          <p:nvPr>
            <p:ph type="body" sz="quarter" idx="13" hasCustomPrompt="1"/>
          </p:nvPr>
        </p:nvSpPr>
        <p:spPr>
          <a:xfrm>
            <a:off x="1566863" y="2799907"/>
            <a:ext cx="9080500" cy="1160391"/>
          </a:xfrm>
        </p:spPr>
        <p:txBody>
          <a:bodyPr anchor="ctr"/>
          <a:lstStyle>
            <a:lvl1pPr algn="ctr">
              <a:defRPr sz="3600" b="1">
                <a:solidFill>
                  <a:schemeClr val="bg1"/>
                </a:solidFill>
                <a:latin typeface="Verdana" panose="020B0604030504040204" pitchFamily="34" charset="0"/>
                <a:ea typeface="Verdana" panose="020B0604030504040204" pitchFamily="34" charset="0"/>
              </a:defRPr>
            </a:lvl1pPr>
          </a:lstStyle>
          <a:p>
            <a:pPr lvl="0"/>
            <a:r>
              <a:rPr lang="en-GB" dirty="0"/>
              <a:t>VÄLIOTSIKKO</a:t>
            </a:r>
          </a:p>
        </p:txBody>
      </p:sp>
      <p:pic>
        <p:nvPicPr>
          <p:cNvPr id="4" name="Picture 3">
            <a:extLst>
              <a:ext uri="{FF2B5EF4-FFF2-40B4-BE49-F238E27FC236}">
                <a16:creationId xmlns:a16="http://schemas.microsoft.com/office/drawing/2014/main" id="{735AAE2A-DB66-CF81-C7C2-F15B657B570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35748" y="6060662"/>
            <a:ext cx="631792" cy="631792"/>
          </a:xfrm>
          <a:prstGeom prst="rect">
            <a:avLst/>
          </a:prstGeom>
        </p:spPr>
      </p:pic>
      <p:sp>
        <p:nvSpPr>
          <p:cNvPr id="6" name="Slide Number Placeholder 5">
            <a:extLst>
              <a:ext uri="{FF2B5EF4-FFF2-40B4-BE49-F238E27FC236}">
                <a16:creationId xmlns:a16="http://schemas.microsoft.com/office/drawing/2014/main" id="{DE2B4A6C-519F-D045-D119-5263A13A1191}"/>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7" name="Date Placeholder 3">
            <a:extLst>
              <a:ext uri="{FF2B5EF4-FFF2-40B4-BE49-F238E27FC236}">
                <a16:creationId xmlns:a16="http://schemas.microsoft.com/office/drawing/2014/main" id="{8D154CE4-A22F-D506-C266-ACD1CD8AEAAE}"/>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9" name="Picture Placeholder 9">
            <a:extLst>
              <a:ext uri="{FF2B5EF4-FFF2-40B4-BE49-F238E27FC236}">
                <a16:creationId xmlns:a16="http://schemas.microsoft.com/office/drawing/2014/main" id="{8C6C4B02-F93D-CBD2-C060-97171DD66375}"/>
              </a:ext>
            </a:extLst>
          </p:cNvPr>
          <p:cNvSpPr>
            <a:spLocks noGrp="1"/>
          </p:cNvSpPr>
          <p:nvPr>
            <p:ph type="pic" sz="quarter" idx="20" hasCustomPrompt="1"/>
          </p:nvPr>
        </p:nvSpPr>
        <p:spPr>
          <a:xfrm>
            <a:off x="1457162" y="6103516"/>
            <a:ext cx="674970" cy="529626"/>
          </a:xfrm>
          <a:prstGeom prst="rect">
            <a:avLst/>
          </a:prstGeom>
          <a:noFill/>
        </p:spPr>
        <p:txBody>
          <a:bodyPr lIns="36000" rIns="36000" anchor="ctr"/>
          <a:lstStyle>
            <a:lvl1pPr algn="ctr">
              <a:defRPr sz="900" b="0">
                <a:solidFill>
                  <a:schemeClr val="bg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5642603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ipalsta 1">
    <p:spTree>
      <p:nvGrpSpPr>
        <p:cNvPr id="1" name=""/>
        <p:cNvGrpSpPr/>
        <p:nvPr/>
      </p:nvGrpSpPr>
      <p:grpSpPr>
        <a:xfrm>
          <a:off x="0" y="0"/>
          <a:ext cx="0" cy="0"/>
          <a:chOff x="0" y="0"/>
          <a:chExt cx="0" cy="0"/>
        </a:xfrm>
      </p:grpSpPr>
      <p:sp>
        <p:nvSpPr>
          <p:cNvPr id="16" name="Title Placeholder 8">
            <a:extLst>
              <a:ext uri="{FF2B5EF4-FFF2-40B4-BE49-F238E27FC236}">
                <a16:creationId xmlns:a16="http://schemas.microsoft.com/office/drawing/2014/main" id="{F2F83153-A03C-E700-98A0-AD7705A5473D}"/>
              </a:ext>
            </a:extLst>
          </p:cNvPr>
          <p:cNvSpPr>
            <a:spLocks noGrp="1"/>
          </p:cNvSpPr>
          <p:nvPr>
            <p:ph type="title" hasCustomPrompt="1"/>
          </p:nvPr>
        </p:nvSpPr>
        <p:spPr>
          <a:xfrm>
            <a:off x="674782" y="387292"/>
            <a:ext cx="10708958" cy="1260039"/>
          </a:xfrm>
          <a:prstGeom prst="rect">
            <a:avLst/>
          </a:prstGeom>
        </p:spPr>
        <p:txBody>
          <a:bodyPr vert="horz" lIns="91440" tIns="45720" rIns="91440" bIns="45720" rtlCol="0" anchor="ctr">
            <a:noAutofit/>
          </a:bodyPr>
          <a:lstStyle>
            <a:lvl1pPr>
              <a:defRPr sz="3600"/>
            </a:lvl1pPr>
          </a:lstStyle>
          <a:p>
            <a:r>
              <a:rPr lang="en-US" dirty="0"/>
              <a:t>KIRJOITA OTSIKKO</a:t>
            </a:r>
            <a:endParaRPr lang="en-GB" dirty="0"/>
          </a:p>
        </p:txBody>
      </p:sp>
      <p:sp>
        <p:nvSpPr>
          <p:cNvPr id="17" name="Slide Number Placeholder 5">
            <a:extLst>
              <a:ext uri="{FF2B5EF4-FFF2-40B4-BE49-F238E27FC236}">
                <a16:creationId xmlns:a16="http://schemas.microsoft.com/office/drawing/2014/main" id="{13918F6B-BC49-83CB-187E-136DD3C8E1CF}"/>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5" name="Text Placeholder 7">
            <a:extLst>
              <a:ext uri="{FF2B5EF4-FFF2-40B4-BE49-F238E27FC236}">
                <a16:creationId xmlns:a16="http://schemas.microsoft.com/office/drawing/2014/main" id="{2558D2D8-33F5-3EAA-46AB-B62AE9D81E5A}"/>
              </a:ext>
            </a:extLst>
          </p:cNvPr>
          <p:cNvSpPr>
            <a:spLocks noGrp="1"/>
          </p:cNvSpPr>
          <p:nvPr>
            <p:ph type="body" sz="quarter" idx="12" hasCustomPrompt="1"/>
          </p:nvPr>
        </p:nvSpPr>
        <p:spPr>
          <a:xfrm>
            <a:off x="708016" y="1725346"/>
            <a:ext cx="10675724" cy="2169046"/>
          </a:xfrm>
          <a:prstGeom prst="rect">
            <a:avLst/>
          </a:prstGeom>
        </p:spPr>
        <p:txBody>
          <a:bodyPr/>
          <a:lstStyle>
            <a:lvl1pPr marL="0" indent="0">
              <a:buFont typeface="Arial" panose="020B0604020202020204" pitchFamily="34" charset="0"/>
              <a:buNone/>
              <a:defRPr b="0">
                <a:solidFill>
                  <a:schemeClr val="accent2"/>
                </a:solidFill>
                <a:latin typeface="+mj-lt"/>
              </a:defRPr>
            </a:lvl1pPr>
          </a:lstStyle>
          <a:p>
            <a:pPr lvl="0"/>
            <a:r>
              <a:rPr lang="en-US" dirty="0" err="1"/>
              <a:t>Leipäteksti</a:t>
            </a:r>
            <a:endParaRPr lang="en-US" dirty="0"/>
          </a:p>
        </p:txBody>
      </p:sp>
      <p:sp>
        <p:nvSpPr>
          <p:cNvPr id="3" name="Date Placeholder 3">
            <a:extLst>
              <a:ext uri="{FF2B5EF4-FFF2-40B4-BE49-F238E27FC236}">
                <a16:creationId xmlns:a16="http://schemas.microsoft.com/office/drawing/2014/main" id="{0CD41C0B-FD18-2952-52EC-B32F99FE6449}"/>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4" name="Picture Placeholder 9">
            <a:extLst>
              <a:ext uri="{FF2B5EF4-FFF2-40B4-BE49-F238E27FC236}">
                <a16:creationId xmlns:a16="http://schemas.microsoft.com/office/drawing/2014/main" id="{AA6A7DBF-1C59-4E84-250A-0246B1E3BCCE}"/>
              </a:ext>
            </a:extLst>
          </p:cNvPr>
          <p:cNvSpPr>
            <a:spLocks noGrp="1"/>
          </p:cNvSpPr>
          <p:nvPr>
            <p:ph type="pic" sz="quarter" idx="18" hasCustomPrompt="1"/>
          </p:nvPr>
        </p:nvSpPr>
        <p:spPr>
          <a:xfrm>
            <a:off x="1457162" y="6103516"/>
            <a:ext cx="674970" cy="529626"/>
          </a:xfrm>
          <a:prstGeom prst="rect">
            <a:avLst/>
          </a:prstGeom>
          <a:noFill/>
        </p:spPr>
        <p:txBody>
          <a:bodyPr lIns="36000" rIns="36000" anchor="ctr"/>
          <a:lstStyle>
            <a:lvl1pPr algn="ctr">
              <a:defRPr sz="900" b="0">
                <a:solidFill>
                  <a:schemeClr val="tx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17712558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ipalsta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EFA48B6-33E3-5EC0-AE20-F6E44175D7E0}"/>
              </a:ext>
            </a:extLst>
          </p:cNvPr>
          <p:cNvSpPr>
            <a:spLocks noGrp="1"/>
          </p:cNvSpPr>
          <p:nvPr>
            <p:ph type="body" sz="quarter" idx="11" hasCustomPrompt="1"/>
          </p:nvPr>
        </p:nvSpPr>
        <p:spPr>
          <a:xfrm>
            <a:off x="708015" y="1725345"/>
            <a:ext cx="5253306" cy="467278"/>
          </a:xfrm>
          <a:prstGeom prst="rect">
            <a:avLst/>
          </a:prstGeom>
        </p:spPr>
        <p:txBody>
          <a:bodyPr/>
          <a:lstStyle>
            <a:lvl1pPr>
              <a:defRPr sz="2800" b="0">
                <a:solidFill>
                  <a:schemeClr val="tx1"/>
                </a:solidFill>
                <a:latin typeface="+mj-lt"/>
              </a:defRPr>
            </a:lvl1pPr>
          </a:lstStyle>
          <a:p>
            <a:pPr lvl="0"/>
            <a:r>
              <a:rPr lang="en-US" dirty="0" err="1"/>
              <a:t>Alaotsikko</a:t>
            </a:r>
            <a:endParaRPr lang="en-US" dirty="0"/>
          </a:p>
        </p:txBody>
      </p:sp>
      <p:sp>
        <p:nvSpPr>
          <p:cNvPr id="9" name="Text Placeholder 7">
            <a:extLst>
              <a:ext uri="{FF2B5EF4-FFF2-40B4-BE49-F238E27FC236}">
                <a16:creationId xmlns:a16="http://schemas.microsoft.com/office/drawing/2014/main" id="{CC45FC7E-9BF9-3941-3167-9CFFB704C1EA}"/>
              </a:ext>
            </a:extLst>
          </p:cNvPr>
          <p:cNvSpPr>
            <a:spLocks noGrp="1"/>
          </p:cNvSpPr>
          <p:nvPr>
            <p:ph type="body" sz="quarter" idx="12" hasCustomPrompt="1"/>
          </p:nvPr>
        </p:nvSpPr>
        <p:spPr>
          <a:xfrm>
            <a:off x="708016" y="2271056"/>
            <a:ext cx="5253305" cy="1623336"/>
          </a:xfrm>
          <a:prstGeom prst="rect">
            <a:avLst/>
          </a:prstGeom>
        </p:spPr>
        <p:txBody>
          <a:bodyPr/>
          <a:lstStyle>
            <a:lvl1pPr marL="0" indent="0">
              <a:buFont typeface="Arial" panose="020B0604020202020204" pitchFamily="34" charset="0"/>
              <a:buNone/>
              <a:defRPr b="0">
                <a:solidFill>
                  <a:schemeClr val="accent2"/>
                </a:solidFill>
                <a:latin typeface="+mj-lt"/>
              </a:defRPr>
            </a:lvl1pPr>
          </a:lstStyle>
          <a:p>
            <a:pPr lvl="0"/>
            <a:r>
              <a:rPr lang="en-US" dirty="0" err="1"/>
              <a:t>Leipäteksti</a:t>
            </a:r>
            <a:endParaRPr lang="en-US" dirty="0"/>
          </a:p>
        </p:txBody>
      </p:sp>
      <p:sp>
        <p:nvSpPr>
          <p:cNvPr id="12" name="Text Placeholder 7">
            <a:extLst>
              <a:ext uri="{FF2B5EF4-FFF2-40B4-BE49-F238E27FC236}">
                <a16:creationId xmlns:a16="http://schemas.microsoft.com/office/drawing/2014/main" id="{07AF27A4-592C-1CB2-FD2F-4F2440ACF1CE}"/>
              </a:ext>
            </a:extLst>
          </p:cNvPr>
          <p:cNvSpPr>
            <a:spLocks noGrp="1"/>
          </p:cNvSpPr>
          <p:nvPr>
            <p:ph type="body" sz="quarter" idx="15" hasCustomPrompt="1"/>
          </p:nvPr>
        </p:nvSpPr>
        <p:spPr>
          <a:xfrm>
            <a:off x="6173149" y="1725345"/>
            <a:ext cx="5201042" cy="467278"/>
          </a:xfrm>
          <a:prstGeom prst="rect">
            <a:avLst/>
          </a:prstGeom>
        </p:spPr>
        <p:txBody>
          <a:bodyPr/>
          <a:lstStyle>
            <a:lvl1pPr>
              <a:defRPr sz="2800" b="0">
                <a:solidFill>
                  <a:schemeClr val="tx1"/>
                </a:solidFill>
                <a:latin typeface="+mj-lt"/>
              </a:defRPr>
            </a:lvl1pPr>
          </a:lstStyle>
          <a:p>
            <a:pPr lvl="0"/>
            <a:r>
              <a:rPr lang="en-US" dirty="0" err="1"/>
              <a:t>Alaotsikko</a:t>
            </a:r>
            <a:endParaRPr lang="en-US" dirty="0"/>
          </a:p>
        </p:txBody>
      </p:sp>
      <p:sp>
        <p:nvSpPr>
          <p:cNvPr id="13" name="Text Placeholder 7">
            <a:extLst>
              <a:ext uri="{FF2B5EF4-FFF2-40B4-BE49-F238E27FC236}">
                <a16:creationId xmlns:a16="http://schemas.microsoft.com/office/drawing/2014/main" id="{C393F093-5705-1234-FE3B-C419696BF468}"/>
              </a:ext>
            </a:extLst>
          </p:cNvPr>
          <p:cNvSpPr>
            <a:spLocks noGrp="1"/>
          </p:cNvSpPr>
          <p:nvPr>
            <p:ph type="body" sz="quarter" idx="16" hasCustomPrompt="1"/>
          </p:nvPr>
        </p:nvSpPr>
        <p:spPr>
          <a:xfrm>
            <a:off x="6173150" y="2271056"/>
            <a:ext cx="5201041" cy="1623336"/>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22" name="Title Placeholder 8">
            <a:extLst>
              <a:ext uri="{FF2B5EF4-FFF2-40B4-BE49-F238E27FC236}">
                <a16:creationId xmlns:a16="http://schemas.microsoft.com/office/drawing/2014/main" id="{0C152650-2D79-E4BE-E8BF-B3DAC461A7C2}"/>
              </a:ext>
            </a:extLst>
          </p:cNvPr>
          <p:cNvSpPr>
            <a:spLocks noGrp="1"/>
          </p:cNvSpPr>
          <p:nvPr>
            <p:ph type="title" hasCustomPrompt="1"/>
          </p:nvPr>
        </p:nvSpPr>
        <p:spPr>
          <a:xfrm>
            <a:off x="674782" y="387292"/>
            <a:ext cx="10699408" cy="1260039"/>
          </a:xfrm>
          <a:prstGeom prst="rect">
            <a:avLst/>
          </a:prstGeom>
        </p:spPr>
        <p:txBody>
          <a:bodyPr vert="horz" lIns="91440" tIns="45720" rIns="91440" bIns="45720" rtlCol="0" anchor="ctr">
            <a:noAutofit/>
          </a:bodyPr>
          <a:lstStyle>
            <a:lvl1pPr>
              <a:defRPr sz="3600"/>
            </a:lvl1pPr>
          </a:lstStyle>
          <a:p>
            <a:r>
              <a:rPr lang="en-US" dirty="0"/>
              <a:t>KIRJOITA OTSIKKO</a:t>
            </a:r>
            <a:endParaRPr lang="en-GB" dirty="0"/>
          </a:p>
        </p:txBody>
      </p:sp>
      <p:sp>
        <p:nvSpPr>
          <p:cNvPr id="24" name="Slide Number Placeholder 5">
            <a:extLst>
              <a:ext uri="{FF2B5EF4-FFF2-40B4-BE49-F238E27FC236}">
                <a16:creationId xmlns:a16="http://schemas.microsoft.com/office/drawing/2014/main" id="{800BEAEB-BE12-3547-5E05-72E681704F29}"/>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Date Placeholder 3">
            <a:extLst>
              <a:ext uri="{FF2B5EF4-FFF2-40B4-BE49-F238E27FC236}">
                <a16:creationId xmlns:a16="http://schemas.microsoft.com/office/drawing/2014/main" id="{B1F05DA9-05F7-23F2-D80E-51FF23DFA227}"/>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3" name="Picture Placeholder 9">
            <a:extLst>
              <a:ext uri="{FF2B5EF4-FFF2-40B4-BE49-F238E27FC236}">
                <a16:creationId xmlns:a16="http://schemas.microsoft.com/office/drawing/2014/main" id="{DE1EC55E-EC1A-237C-3B84-D8B9DC605508}"/>
              </a:ext>
            </a:extLst>
          </p:cNvPr>
          <p:cNvSpPr>
            <a:spLocks noGrp="1"/>
          </p:cNvSpPr>
          <p:nvPr>
            <p:ph type="pic" sz="quarter" idx="18" hasCustomPrompt="1"/>
          </p:nvPr>
        </p:nvSpPr>
        <p:spPr>
          <a:xfrm>
            <a:off x="1457162" y="6103516"/>
            <a:ext cx="674970" cy="529626"/>
          </a:xfrm>
          <a:prstGeom prst="rect">
            <a:avLst/>
          </a:prstGeom>
          <a:noFill/>
        </p:spPr>
        <p:txBody>
          <a:bodyPr lIns="36000" rIns="36000" anchor="ctr"/>
          <a:lstStyle>
            <a:lvl1pPr algn="ctr">
              <a:defRPr sz="900" b="0">
                <a:solidFill>
                  <a:schemeClr val="tx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810631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kstipalsta 3">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3EC912-6C67-6553-FD88-60B5870D9395}"/>
              </a:ext>
            </a:extLst>
          </p:cNvPr>
          <p:cNvSpPr>
            <a:spLocks noGrp="1"/>
          </p:cNvSpPr>
          <p:nvPr>
            <p:ph type="body" sz="quarter" idx="12" hasCustomPrompt="1"/>
          </p:nvPr>
        </p:nvSpPr>
        <p:spPr>
          <a:xfrm>
            <a:off x="708017" y="1723578"/>
            <a:ext cx="3431592" cy="216904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45" name="Text Placeholder 7">
            <a:extLst>
              <a:ext uri="{FF2B5EF4-FFF2-40B4-BE49-F238E27FC236}">
                <a16:creationId xmlns:a16="http://schemas.microsoft.com/office/drawing/2014/main" id="{AFAA911E-6311-8EBD-4C5E-B0DE67F89F69}"/>
              </a:ext>
            </a:extLst>
          </p:cNvPr>
          <p:cNvSpPr>
            <a:spLocks noGrp="1"/>
          </p:cNvSpPr>
          <p:nvPr>
            <p:ph type="body" sz="quarter" idx="16" hasCustomPrompt="1"/>
          </p:nvPr>
        </p:nvSpPr>
        <p:spPr>
          <a:xfrm>
            <a:off x="4351437" y="1723578"/>
            <a:ext cx="3431592" cy="216904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49" name="Text Placeholder 7">
            <a:extLst>
              <a:ext uri="{FF2B5EF4-FFF2-40B4-BE49-F238E27FC236}">
                <a16:creationId xmlns:a16="http://schemas.microsoft.com/office/drawing/2014/main" id="{49931BC6-B961-A1D7-69CF-23875155C6FE}"/>
              </a:ext>
            </a:extLst>
          </p:cNvPr>
          <p:cNvSpPr>
            <a:spLocks noGrp="1"/>
          </p:cNvSpPr>
          <p:nvPr>
            <p:ph type="body" sz="quarter" idx="20" hasCustomPrompt="1"/>
          </p:nvPr>
        </p:nvSpPr>
        <p:spPr>
          <a:xfrm>
            <a:off x="7994863" y="1723578"/>
            <a:ext cx="3361112" cy="216904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55" name="Title Placeholder 8">
            <a:extLst>
              <a:ext uri="{FF2B5EF4-FFF2-40B4-BE49-F238E27FC236}">
                <a16:creationId xmlns:a16="http://schemas.microsoft.com/office/drawing/2014/main" id="{BE43C603-7774-D043-44EE-6FAEF5E7AD38}"/>
              </a:ext>
            </a:extLst>
          </p:cNvPr>
          <p:cNvSpPr>
            <a:spLocks noGrp="1"/>
          </p:cNvSpPr>
          <p:nvPr>
            <p:ph type="title" hasCustomPrompt="1"/>
          </p:nvPr>
        </p:nvSpPr>
        <p:spPr>
          <a:xfrm>
            <a:off x="674781" y="387292"/>
            <a:ext cx="10681193" cy="1260039"/>
          </a:xfrm>
          <a:prstGeom prst="rect">
            <a:avLst/>
          </a:prstGeom>
        </p:spPr>
        <p:txBody>
          <a:bodyPr vert="horz" lIns="91440" tIns="45720" rIns="91440" bIns="45720" rtlCol="0" anchor="ctr">
            <a:noAutofit/>
          </a:bodyPr>
          <a:lstStyle>
            <a:lvl1pPr>
              <a:defRPr sz="3600"/>
            </a:lvl1pPr>
          </a:lstStyle>
          <a:p>
            <a:r>
              <a:rPr lang="en-US" dirty="0"/>
              <a:t>KIRJOITA OTSIKKO</a:t>
            </a:r>
            <a:endParaRPr lang="en-GB" dirty="0"/>
          </a:p>
        </p:txBody>
      </p:sp>
      <p:sp>
        <p:nvSpPr>
          <p:cNvPr id="57" name="Slide Number Placeholder 5">
            <a:extLst>
              <a:ext uri="{FF2B5EF4-FFF2-40B4-BE49-F238E27FC236}">
                <a16:creationId xmlns:a16="http://schemas.microsoft.com/office/drawing/2014/main" id="{60362300-B598-063D-87CD-DDA6146BBBAE}"/>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Date Placeholder 3">
            <a:extLst>
              <a:ext uri="{FF2B5EF4-FFF2-40B4-BE49-F238E27FC236}">
                <a16:creationId xmlns:a16="http://schemas.microsoft.com/office/drawing/2014/main" id="{B555F337-5DA1-CA6E-4E87-337F08EB12FA}"/>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3" name="Picture Placeholder 9">
            <a:extLst>
              <a:ext uri="{FF2B5EF4-FFF2-40B4-BE49-F238E27FC236}">
                <a16:creationId xmlns:a16="http://schemas.microsoft.com/office/drawing/2014/main" id="{E57A84C5-5D44-ED36-D943-B6F9EE6411E1}"/>
              </a:ext>
            </a:extLst>
          </p:cNvPr>
          <p:cNvSpPr>
            <a:spLocks noGrp="1"/>
          </p:cNvSpPr>
          <p:nvPr>
            <p:ph type="pic" sz="quarter" idx="18" hasCustomPrompt="1"/>
          </p:nvPr>
        </p:nvSpPr>
        <p:spPr>
          <a:xfrm>
            <a:off x="1457162" y="6103516"/>
            <a:ext cx="674970" cy="529626"/>
          </a:xfrm>
          <a:prstGeom prst="rect">
            <a:avLst/>
          </a:prstGeom>
          <a:noFill/>
        </p:spPr>
        <p:txBody>
          <a:bodyPr lIns="36000" rIns="36000" anchor="ctr"/>
          <a:lstStyle>
            <a:lvl1pPr algn="ctr">
              <a:defRPr sz="900" b="0">
                <a:solidFill>
                  <a:schemeClr val="tx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29899560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ksti ja kuva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A3706AB-051C-1754-9915-AA078EF50045}"/>
              </a:ext>
            </a:extLst>
          </p:cNvPr>
          <p:cNvSpPr>
            <a:spLocks noGrp="1"/>
          </p:cNvSpPr>
          <p:nvPr>
            <p:ph type="pic" sz="quarter" idx="13" hasCustomPrompt="1"/>
          </p:nvPr>
        </p:nvSpPr>
        <p:spPr>
          <a:xfrm>
            <a:off x="6096000" y="0"/>
            <a:ext cx="6096000" cy="6858000"/>
          </a:xfrm>
          <a:prstGeom prst="rect">
            <a:avLst/>
          </a:prstGeom>
          <a:solidFill>
            <a:schemeClr val="accent4"/>
          </a:solidFill>
        </p:spPr>
        <p:txBody>
          <a:bodyPr anchor="ctr"/>
          <a:lstStyle>
            <a:lvl1pPr algn="ctr">
              <a:defRPr>
                <a:solidFill>
                  <a:schemeClr val="tx2"/>
                </a:solidFill>
              </a:defRPr>
            </a:lvl1pPr>
          </a:lstStyle>
          <a:p>
            <a:r>
              <a:rPr lang="en-GB" dirty="0"/>
              <a:t>Kuva</a:t>
            </a:r>
          </a:p>
        </p:txBody>
      </p:sp>
      <p:sp>
        <p:nvSpPr>
          <p:cNvPr id="5" name="Title Placeholder 8">
            <a:extLst>
              <a:ext uri="{FF2B5EF4-FFF2-40B4-BE49-F238E27FC236}">
                <a16:creationId xmlns:a16="http://schemas.microsoft.com/office/drawing/2014/main" id="{B8B88EE9-3EB1-6874-6A49-1C9E47DD900B}"/>
              </a:ext>
            </a:extLst>
          </p:cNvPr>
          <p:cNvSpPr>
            <a:spLocks noGrp="1"/>
          </p:cNvSpPr>
          <p:nvPr>
            <p:ph type="title" hasCustomPrompt="1"/>
          </p:nvPr>
        </p:nvSpPr>
        <p:spPr>
          <a:xfrm>
            <a:off x="688958" y="422732"/>
            <a:ext cx="4649395"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9" name="Text Placeholder 7">
            <a:extLst>
              <a:ext uri="{FF2B5EF4-FFF2-40B4-BE49-F238E27FC236}">
                <a16:creationId xmlns:a16="http://schemas.microsoft.com/office/drawing/2014/main" id="{B325DD04-401D-B220-0F0A-C415AA39064B}"/>
              </a:ext>
            </a:extLst>
          </p:cNvPr>
          <p:cNvSpPr>
            <a:spLocks noGrp="1"/>
          </p:cNvSpPr>
          <p:nvPr>
            <p:ph type="body" sz="quarter" idx="12" hasCustomPrompt="1"/>
          </p:nvPr>
        </p:nvSpPr>
        <p:spPr>
          <a:xfrm>
            <a:off x="708016" y="1761942"/>
            <a:ext cx="4649395" cy="216904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16" name="Slide Number Placeholder 5">
            <a:extLst>
              <a:ext uri="{FF2B5EF4-FFF2-40B4-BE49-F238E27FC236}">
                <a16:creationId xmlns:a16="http://schemas.microsoft.com/office/drawing/2014/main" id="{A2E947F2-7CCD-9F3E-6762-C2F3A4B6A706}"/>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Date Placeholder 3">
            <a:extLst>
              <a:ext uri="{FF2B5EF4-FFF2-40B4-BE49-F238E27FC236}">
                <a16:creationId xmlns:a16="http://schemas.microsoft.com/office/drawing/2014/main" id="{A729BC40-C512-C6B9-4069-7A6979C3B83C}"/>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3" name="Picture Placeholder 9">
            <a:extLst>
              <a:ext uri="{FF2B5EF4-FFF2-40B4-BE49-F238E27FC236}">
                <a16:creationId xmlns:a16="http://schemas.microsoft.com/office/drawing/2014/main" id="{E03D888F-D5F3-3076-C8D9-3168BC8E34A2}"/>
              </a:ext>
            </a:extLst>
          </p:cNvPr>
          <p:cNvSpPr>
            <a:spLocks noGrp="1"/>
          </p:cNvSpPr>
          <p:nvPr>
            <p:ph type="pic" sz="quarter" idx="18" hasCustomPrompt="1"/>
          </p:nvPr>
        </p:nvSpPr>
        <p:spPr>
          <a:xfrm>
            <a:off x="1457162" y="6103516"/>
            <a:ext cx="674970" cy="529626"/>
          </a:xfrm>
          <a:prstGeom prst="rect">
            <a:avLst/>
          </a:prstGeom>
          <a:noFill/>
        </p:spPr>
        <p:txBody>
          <a:bodyPr lIns="36000" rIns="36000" anchor="ctr"/>
          <a:lstStyle>
            <a:lvl1pPr algn="ctr">
              <a:defRPr sz="900" b="0">
                <a:solidFill>
                  <a:schemeClr val="tx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20744604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ksti ja kuva 2">
    <p:spTree>
      <p:nvGrpSpPr>
        <p:cNvPr id="1" name=""/>
        <p:cNvGrpSpPr/>
        <p:nvPr/>
      </p:nvGrpSpPr>
      <p:grpSpPr>
        <a:xfrm>
          <a:off x="0" y="0"/>
          <a:ext cx="0" cy="0"/>
          <a:chOff x="0" y="0"/>
          <a:chExt cx="0" cy="0"/>
        </a:xfrm>
      </p:grpSpPr>
      <p:pic>
        <p:nvPicPr>
          <p:cNvPr id="3" name="Picture 2" descr="A picture containing text, outdoor&#10;&#10;Description automatically generated">
            <a:extLst>
              <a:ext uri="{FF2B5EF4-FFF2-40B4-BE49-F238E27FC236}">
                <a16:creationId xmlns:a16="http://schemas.microsoft.com/office/drawing/2014/main" id="{62324755-3594-C02F-D748-9CC0E3BC4E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1740"/>
            <a:ext cx="6096000" cy="6856260"/>
          </a:xfrm>
          <a:prstGeom prst="rect">
            <a:avLst/>
          </a:prstGeom>
        </p:spPr>
      </p:pic>
      <p:sp>
        <p:nvSpPr>
          <p:cNvPr id="5" name="Title Placeholder 8">
            <a:extLst>
              <a:ext uri="{FF2B5EF4-FFF2-40B4-BE49-F238E27FC236}">
                <a16:creationId xmlns:a16="http://schemas.microsoft.com/office/drawing/2014/main" id="{B8B88EE9-3EB1-6874-6A49-1C9E47DD900B}"/>
              </a:ext>
            </a:extLst>
          </p:cNvPr>
          <p:cNvSpPr>
            <a:spLocks noGrp="1"/>
          </p:cNvSpPr>
          <p:nvPr>
            <p:ph type="title" hasCustomPrompt="1"/>
          </p:nvPr>
        </p:nvSpPr>
        <p:spPr>
          <a:xfrm>
            <a:off x="688958" y="422732"/>
            <a:ext cx="4649395"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9" name="Text Placeholder 7">
            <a:extLst>
              <a:ext uri="{FF2B5EF4-FFF2-40B4-BE49-F238E27FC236}">
                <a16:creationId xmlns:a16="http://schemas.microsoft.com/office/drawing/2014/main" id="{B325DD04-401D-B220-0F0A-C415AA39064B}"/>
              </a:ext>
            </a:extLst>
          </p:cNvPr>
          <p:cNvSpPr>
            <a:spLocks noGrp="1"/>
          </p:cNvSpPr>
          <p:nvPr>
            <p:ph type="body" sz="quarter" idx="12" hasCustomPrompt="1"/>
          </p:nvPr>
        </p:nvSpPr>
        <p:spPr>
          <a:xfrm>
            <a:off x="708016" y="1761942"/>
            <a:ext cx="4649395" cy="216904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16" name="Slide Number Placeholder 5">
            <a:extLst>
              <a:ext uri="{FF2B5EF4-FFF2-40B4-BE49-F238E27FC236}">
                <a16:creationId xmlns:a16="http://schemas.microsoft.com/office/drawing/2014/main" id="{A2E947F2-7CCD-9F3E-6762-C2F3A4B6A706}"/>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Date Placeholder 3">
            <a:extLst>
              <a:ext uri="{FF2B5EF4-FFF2-40B4-BE49-F238E27FC236}">
                <a16:creationId xmlns:a16="http://schemas.microsoft.com/office/drawing/2014/main" id="{E27CD8D8-0BD5-3FF4-0DD7-F55E99D67691}"/>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4" name="Picture Placeholder 9">
            <a:extLst>
              <a:ext uri="{FF2B5EF4-FFF2-40B4-BE49-F238E27FC236}">
                <a16:creationId xmlns:a16="http://schemas.microsoft.com/office/drawing/2014/main" id="{3A6CCE91-D4E9-F804-514F-DDD12AE542B3}"/>
              </a:ext>
            </a:extLst>
          </p:cNvPr>
          <p:cNvSpPr>
            <a:spLocks noGrp="1"/>
          </p:cNvSpPr>
          <p:nvPr>
            <p:ph type="pic" sz="quarter" idx="18" hasCustomPrompt="1"/>
          </p:nvPr>
        </p:nvSpPr>
        <p:spPr>
          <a:xfrm>
            <a:off x="1457162" y="6103516"/>
            <a:ext cx="674970" cy="529626"/>
          </a:xfrm>
          <a:prstGeom prst="rect">
            <a:avLst/>
          </a:prstGeom>
          <a:noFill/>
        </p:spPr>
        <p:txBody>
          <a:bodyPr lIns="36000" rIns="36000" anchor="ctr"/>
          <a:lstStyle>
            <a:lvl1pPr algn="ctr">
              <a:defRPr sz="900" b="0">
                <a:solidFill>
                  <a:schemeClr val="tx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13966492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i ja kuva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36EBA0-FDEE-54B8-19BE-45B6203839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5"/>
          <a:stretch/>
        </p:blipFill>
        <p:spPr>
          <a:xfrm>
            <a:off x="6096000" y="-5115"/>
            <a:ext cx="6095999" cy="6863115"/>
          </a:xfrm>
          <a:prstGeom prst="rect">
            <a:avLst/>
          </a:prstGeom>
        </p:spPr>
      </p:pic>
      <p:sp>
        <p:nvSpPr>
          <p:cNvPr id="5" name="Title Placeholder 8">
            <a:extLst>
              <a:ext uri="{FF2B5EF4-FFF2-40B4-BE49-F238E27FC236}">
                <a16:creationId xmlns:a16="http://schemas.microsoft.com/office/drawing/2014/main" id="{B8B88EE9-3EB1-6874-6A49-1C9E47DD900B}"/>
              </a:ext>
            </a:extLst>
          </p:cNvPr>
          <p:cNvSpPr>
            <a:spLocks noGrp="1"/>
          </p:cNvSpPr>
          <p:nvPr>
            <p:ph type="title" hasCustomPrompt="1"/>
          </p:nvPr>
        </p:nvSpPr>
        <p:spPr>
          <a:xfrm>
            <a:off x="688958" y="422732"/>
            <a:ext cx="4649395"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9" name="Text Placeholder 7">
            <a:extLst>
              <a:ext uri="{FF2B5EF4-FFF2-40B4-BE49-F238E27FC236}">
                <a16:creationId xmlns:a16="http://schemas.microsoft.com/office/drawing/2014/main" id="{B325DD04-401D-B220-0F0A-C415AA39064B}"/>
              </a:ext>
            </a:extLst>
          </p:cNvPr>
          <p:cNvSpPr>
            <a:spLocks noGrp="1"/>
          </p:cNvSpPr>
          <p:nvPr>
            <p:ph type="body" sz="quarter" idx="12" hasCustomPrompt="1"/>
          </p:nvPr>
        </p:nvSpPr>
        <p:spPr>
          <a:xfrm>
            <a:off x="708016" y="1761942"/>
            <a:ext cx="4649395" cy="216904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16" name="Slide Number Placeholder 5">
            <a:extLst>
              <a:ext uri="{FF2B5EF4-FFF2-40B4-BE49-F238E27FC236}">
                <a16:creationId xmlns:a16="http://schemas.microsoft.com/office/drawing/2014/main" id="{A2E947F2-7CCD-9F3E-6762-C2F3A4B6A706}"/>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Date Placeholder 3">
            <a:extLst>
              <a:ext uri="{FF2B5EF4-FFF2-40B4-BE49-F238E27FC236}">
                <a16:creationId xmlns:a16="http://schemas.microsoft.com/office/drawing/2014/main" id="{0030F8C1-3C83-D7A0-58AB-D8A5E5BD5912}"/>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4" name="Picture Placeholder 9">
            <a:extLst>
              <a:ext uri="{FF2B5EF4-FFF2-40B4-BE49-F238E27FC236}">
                <a16:creationId xmlns:a16="http://schemas.microsoft.com/office/drawing/2014/main" id="{7EF0E49C-704B-A94D-AB61-517F1C1FAB06}"/>
              </a:ext>
            </a:extLst>
          </p:cNvPr>
          <p:cNvSpPr>
            <a:spLocks noGrp="1"/>
          </p:cNvSpPr>
          <p:nvPr>
            <p:ph type="pic" sz="quarter" idx="18" hasCustomPrompt="1"/>
          </p:nvPr>
        </p:nvSpPr>
        <p:spPr>
          <a:xfrm>
            <a:off x="1457162" y="6103516"/>
            <a:ext cx="674970" cy="529626"/>
          </a:xfrm>
          <a:prstGeom prst="rect">
            <a:avLst/>
          </a:prstGeom>
          <a:noFill/>
        </p:spPr>
        <p:txBody>
          <a:bodyPr lIns="36000" rIns="36000" anchor="ctr"/>
          <a:lstStyle>
            <a:lvl1pPr algn="ctr">
              <a:defRPr sz="900" b="0">
                <a:solidFill>
                  <a:schemeClr val="tx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22992789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uva ja teksti 1">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2834114D-4E0F-9D33-5B9F-D330AA539EA8}"/>
              </a:ext>
            </a:extLst>
          </p:cNvPr>
          <p:cNvSpPr>
            <a:spLocks noGrp="1"/>
          </p:cNvSpPr>
          <p:nvPr>
            <p:ph type="pic" sz="quarter" idx="13" hasCustomPrompt="1"/>
          </p:nvPr>
        </p:nvSpPr>
        <p:spPr>
          <a:xfrm>
            <a:off x="0" y="0"/>
            <a:ext cx="6096000" cy="6858000"/>
          </a:xfrm>
          <a:prstGeom prst="rect">
            <a:avLst/>
          </a:prstGeom>
          <a:solidFill>
            <a:schemeClr val="accent4"/>
          </a:solidFill>
        </p:spPr>
        <p:txBody>
          <a:bodyPr anchor="ctr"/>
          <a:lstStyle>
            <a:lvl1pPr algn="ctr">
              <a:defRPr>
                <a:solidFill>
                  <a:schemeClr val="tx2"/>
                </a:solidFill>
              </a:defRPr>
            </a:lvl1pPr>
          </a:lstStyle>
          <a:p>
            <a:r>
              <a:rPr lang="en-GB" dirty="0"/>
              <a:t>Kuva</a:t>
            </a:r>
          </a:p>
        </p:txBody>
      </p:sp>
      <p:sp>
        <p:nvSpPr>
          <p:cNvPr id="9" name="Title Placeholder 8">
            <a:extLst>
              <a:ext uri="{FF2B5EF4-FFF2-40B4-BE49-F238E27FC236}">
                <a16:creationId xmlns:a16="http://schemas.microsoft.com/office/drawing/2014/main" id="{E11234F2-C5CE-E975-4FC5-E853AC536B19}"/>
              </a:ext>
            </a:extLst>
          </p:cNvPr>
          <p:cNvSpPr>
            <a:spLocks noGrp="1"/>
          </p:cNvSpPr>
          <p:nvPr>
            <p:ph type="title" hasCustomPrompt="1"/>
          </p:nvPr>
        </p:nvSpPr>
        <p:spPr>
          <a:xfrm>
            <a:off x="6738180" y="422732"/>
            <a:ext cx="4650932"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pic>
        <p:nvPicPr>
          <p:cNvPr id="12" name="Picture 11" descr="A picture containing text, balloon, aircraft&#10;&#10;Description automatically generated">
            <a:extLst>
              <a:ext uri="{FF2B5EF4-FFF2-40B4-BE49-F238E27FC236}">
                <a16:creationId xmlns:a16="http://schemas.microsoft.com/office/drawing/2014/main" id="{61AE0829-8E57-C9CE-3291-B4097CB633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37121" y="6026329"/>
            <a:ext cx="704244" cy="704244"/>
          </a:xfrm>
          <a:prstGeom prst="rect">
            <a:avLst/>
          </a:prstGeom>
        </p:spPr>
      </p:pic>
      <p:sp>
        <p:nvSpPr>
          <p:cNvPr id="5" name="Text Placeholder 7">
            <a:extLst>
              <a:ext uri="{FF2B5EF4-FFF2-40B4-BE49-F238E27FC236}">
                <a16:creationId xmlns:a16="http://schemas.microsoft.com/office/drawing/2014/main" id="{FC8A8C81-52F5-6B0A-4B17-53379D8A6882}"/>
              </a:ext>
            </a:extLst>
          </p:cNvPr>
          <p:cNvSpPr>
            <a:spLocks noGrp="1"/>
          </p:cNvSpPr>
          <p:nvPr>
            <p:ph type="body" sz="quarter" idx="12" hasCustomPrompt="1"/>
          </p:nvPr>
        </p:nvSpPr>
        <p:spPr>
          <a:xfrm>
            <a:off x="6751299" y="1756952"/>
            <a:ext cx="4637068" cy="216904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17" name="Slide Number Placeholder 5">
            <a:extLst>
              <a:ext uri="{FF2B5EF4-FFF2-40B4-BE49-F238E27FC236}">
                <a16:creationId xmlns:a16="http://schemas.microsoft.com/office/drawing/2014/main" id="{999C346E-B6AF-2E6B-F698-90FAC1BB7BD7}"/>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Date Placeholder 3">
            <a:extLst>
              <a:ext uri="{FF2B5EF4-FFF2-40B4-BE49-F238E27FC236}">
                <a16:creationId xmlns:a16="http://schemas.microsoft.com/office/drawing/2014/main" id="{12A130EE-EA95-D5B5-73C9-F1A647F9531F}"/>
              </a:ext>
            </a:extLst>
          </p:cNvPr>
          <p:cNvSpPr txBox="1">
            <a:spLocks/>
          </p:cNvSpPr>
          <p:nvPr userDrawn="1"/>
        </p:nvSpPr>
        <p:spPr>
          <a:xfrm>
            <a:off x="8177385"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3" name="Picture Placeholder 9">
            <a:extLst>
              <a:ext uri="{FF2B5EF4-FFF2-40B4-BE49-F238E27FC236}">
                <a16:creationId xmlns:a16="http://schemas.microsoft.com/office/drawing/2014/main" id="{7F735B9D-7BE5-5A75-A24C-6771B95777BF}"/>
              </a:ext>
            </a:extLst>
          </p:cNvPr>
          <p:cNvSpPr>
            <a:spLocks noGrp="1"/>
          </p:cNvSpPr>
          <p:nvPr>
            <p:ph type="pic" sz="quarter" idx="18" hasCustomPrompt="1"/>
          </p:nvPr>
        </p:nvSpPr>
        <p:spPr>
          <a:xfrm>
            <a:off x="7502415" y="6103516"/>
            <a:ext cx="674970" cy="529626"/>
          </a:xfrm>
          <a:prstGeom prst="rect">
            <a:avLst/>
          </a:prstGeom>
          <a:noFill/>
        </p:spPr>
        <p:txBody>
          <a:bodyPr lIns="36000" rIns="36000" anchor="ctr"/>
          <a:lstStyle>
            <a:lvl1pPr algn="ctr">
              <a:defRPr sz="900" b="0">
                <a:solidFill>
                  <a:schemeClr val="tx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3927550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1616A4-B40D-E3EC-4CCA-5EC333EE2EF1}"/>
              </a:ext>
            </a:extLst>
          </p:cNvPr>
          <p:cNvSpPr/>
          <p:nvPr userDrawn="1"/>
        </p:nvSpPr>
        <p:spPr>
          <a:xfrm>
            <a:off x="0" y="0"/>
            <a:ext cx="12192000" cy="6858000"/>
          </a:xfrm>
          <a:prstGeom prst="rect">
            <a:avLst/>
          </a:prstGeom>
          <a:blipFill>
            <a:blip r:embed="rId2"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Placeholder 8">
            <a:extLst>
              <a:ext uri="{FF2B5EF4-FFF2-40B4-BE49-F238E27FC236}">
                <a16:creationId xmlns:a16="http://schemas.microsoft.com/office/drawing/2014/main" id="{1422045C-CA2E-5E4B-FDCC-C2D6C33DCC9A}"/>
              </a:ext>
            </a:extLst>
          </p:cNvPr>
          <p:cNvSpPr>
            <a:spLocks noGrp="1"/>
          </p:cNvSpPr>
          <p:nvPr>
            <p:ph type="title" hasCustomPrompt="1"/>
          </p:nvPr>
        </p:nvSpPr>
        <p:spPr>
          <a:xfrm>
            <a:off x="2892536" y="3677896"/>
            <a:ext cx="6429153" cy="779605"/>
          </a:xfrm>
          <a:prstGeom prst="rect">
            <a:avLst/>
          </a:prstGeom>
        </p:spPr>
        <p:txBody>
          <a:bodyPr vert="horz" lIns="91440" tIns="45720" rIns="91440" bIns="45720" rtlCol="0" anchor="ctr">
            <a:noAutofit/>
          </a:bodyPr>
          <a:lstStyle>
            <a:lvl1pPr algn="ctr">
              <a:defRPr sz="2000">
                <a:solidFill>
                  <a:schemeClr val="bg2"/>
                </a:solidFill>
              </a:defRPr>
            </a:lvl1pPr>
          </a:lstStyle>
          <a:p>
            <a:r>
              <a:rPr lang="en-US" dirty="0" err="1"/>
              <a:t>Alaotsikko</a:t>
            </a:r>
            <a:endParaRPr lang="en-GB" dirty="0"/>
          </a:p>
        </p:txBody>
      </p:sp>
      <p:sp>
        <p:nvSpPr>
          <p:cNvPr id="8" name="Text Placeholder 7">
            <a:extLst>
              <a:ext uri="{FF2B5EF4-FFF2-40B4-BE49-F238E27FC236}">
                <a16:creationId xmlns:a16="http://schemas.microsoft.com/office/drawing/2014/main" id="{43590DB6-7BEA-5550-1ADF-2887B927EC41}"/>
              </a:ext>
            </a:extLst>
          </p:cNvPr>
          <p:cNvSpPr>
            <a:spLocks noGrp="1"/>
          </p:cNvSpPr>
          <p:nvPr>
            <p:ph type="body" sz="quarter" idx="13" hasCustomPrompt="1"/>
          </p:nvPr>
        </p:nvSpPr>
        <p:spPr>
          <a:xfrm>
            <a:off x="1566863" y="2799907"/>
            <a:ext cx="9080500" cy="1160391"/>
          </a:xfrm>
        </p:spPr>
        <p:txBody>
          <a:bodyPr anchor="ctr"/>
          <a:lstStyle>
            <a:lvl1pPr algn="ctr">
              <a:defRPr sz="3600" b="1">
                <a:solidFill>
                  <a:schemeClr val="bg1"/>
                </a:solidFill>
                <a:latin typeface="Verdana" panose="020B0604030504040204" pitchFamily="34" charset="0"/>
                <a:ea typeface="Verdana" panose="020B0604030504040204" pitchFamily="34" charset="0"/>
              </a:defRPr>
            </a:lvl1pPr>
          </a:lstStyle>
          <a:p>
            <a:pPr lvl="0"/>
            <a:r>
              <a:rPr lang="en-GB" dirty="0"/>
              <a:t>VÄLIOTSIKKO</a:t>
            </a:r>
          </a:p>
        </p:txBody>
      </p:sp>
      <p:pic>
        <p:nvPicPr>
          <p:cNvPr id="4" name="Picture 3">
            <a:extLst>
              <a:ext uri="{FF2B5EF4-FFF2-40B4-BE49-F238E27FC236}">
                <a16:creationId xmlns:a16="http://schemas.microsoft.com/office/drawing/2014/main" id="{735AAE2A-DB66-CF81-C7C2-F15B657B570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35748" y="6060662"/>
            <a:ext cx="631792" cy="631792"/>
          </a:xfrm>
          <a:prstGeom prst="rect">
            <a:avLst/>
          </a:prstGeom>
        </p:spPr>
      </p:pic>
      <p:sp>
        <p:nvSpPr>
          <p:cNvPr id="5" name="Date Placeholder 3">
            <a:extLst>
              <a:ext uri="{FF2B5EF4-FFF2-40B4-BE49-F238E27FC236}">
                <a16:creationId xmlns:a16="http://schemas.microsoft.com/office/drawing/2014/main" id="{3884394C-2B40-66E0-D2ED-62B3004D0497}"/>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6" name="Slide Number Placeholder 5">
            <a:extLst>
              <a:ext uri="{FF2B5EF4-FFF2-40B4-BE49-F238E27FC236}">
                <a16:creationId xmlns:a16="http://schemas.microsoft.com/office/drawing/2014/main" id="{DE2B4A6C-519F-D045-D119-5263A13A1191}"/>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Tree>
    <p:extLst>
      <p:ext uri="{BB962C8B-B14F-4D97-AF65-F5344CB8AC3E}">
        <p14:creationId xmlns:p14="http://schemas.microsoft.com/office/powerpoint/2010/main" val="25327143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uva ja teksti 2">
    <p:spTree>
      <p:nvGrpSpPr>
        <p:cNvPr id="1" name=""/>
        <p:cNvGrpSpPr/>
        <p:nvPr/>
      </p:nvGrpSpPr>
      <p:grpSpPr>
        <a:xfrm>
          <a:off x="0" y="0"/>
          <a:ext cx="0" cy="0"/>
          <a:chOff x="0" y="0"/>
          <a:chExt cx="0" cy="0"/>
        </a:xfrm>
      </p:grpSpPr>
      <p:pic>
        <p:nvPicPr>
          <p:cNvPr id="3" name="Picture 2" descr="A picture containing text, crowd&#10;&#10;Description automatically generated">
            <a:extLst>
              <a:ext uri="{FF2B5EF4-FFF2-40B4-BE49-F238E27FC236}">
                <a16:creationId xmlns:a16="http://schemas.microsoft.com/office/drawing/2014/main" id="{78B84AE6-D125-C2E0-3A9F-B300CB330F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221"/>
            <a:ext cx="6096000" cy="6863221"/>
          </a:xfrm>
          <a:prstGeom prst="rect">
            <a:avLst/>
          </a:prstGeom>
        </p:spPr>
      </p:pic>
      <p:sp>
        <p:nvSpPr>
          <p:cNvPr id="9" name="Title Placeholder 8">
            <a:extLst>
              <a:ext uri="{FF2B5EF4-FFF2-40B4-BE49-F238E27FC236}">
                <a16:creationId xmlns:a16="http://schemas.microsoft.com/office/drawing/2014/main" id="{E11234F2-C5CE-E975-4FC5-E853AC536B19}"/>
              </a:ext>
            </a:extLst>
          </p:cNvPr>
          <p:cNvSpPr>
            <a:spLocks noGrp="1"/>
          </p:cNvSpPr>
          <p:nvPr>
            <p:ph type="title" hasCustomPrompt="1"/>
          </p:nvPr>
        </p:nvSpPr>
        <p:spPr>
          <a:xfrm>
            <a:off x="6738180" y="422732"/>
            <a:ext cx="4650932"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pic>
        <p:nvPicPr>
          <p:cNvPr id="12" name="Picture 11" descr="A picture containing text, balloon, aircraft&#10;&#10;Description automatically generated">
            <a:extLst>
              <a:ext uri="{FF2B5EF4-FFF2-40B4-BE49-F238E27FC236}">
                <a16:creationId xmlns:a16="http://schemas.microsoft.com/office/drawing/2014/main" id="{61AE0829-8E57-C9CE-3291-B4097CB633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37121" y="6026329"/>
            <a:ext cx="704244" cy="704244"/>
          </a:xfrm>
          <a:prstGeom prst="rect">
            <a:avLst/>
          </a:prstGeom>
        </p:spPr>
      </p:pic>
      <p:sp>
        <p:nvSpPr>
          <p:cNvPr id="5" name="Text Placeholder 7">
            <a:extLst>
              <a:ext uri="{FF2B5EF4-FFF2-40B4-BE49-F238E27FC236}">
                <a16:creationId xmlns:a16="http://schemas.microsoft.com/office/drawing/2014/main" id="{FC8A8C81-52F5-6B0A-4B17-53379D8A6882}"/>
              </a:ext>
            </a:extLst>
          </p:cNvPr>
          <p:cNvSpPr>
            <a:spLocks noGrp="1"/>
          </p:cNvSpPr>
          <p:nvPr>
            <p:ph type="body" sz="quarter" idx="12" hasCustomPrompt="1"/>
          </p:nvPr>
        </p:nvSpPr>
        <p:spPr>
          <a:xfrm>
            <a:off x="6751299" y="1756952"/>
            <a:ext cx="4637068" cy="216904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17" name="Slide Number Placeholder 5">
            <a:extLst>
              <a:ext uri="{FF2B5EF4-FFF2-40B4-BE49-F238E27FC236}">
                <a16:creationId xmlns:a16="http://schemas.microsoft.com/office/drawing/2014/main" id="{999C346E-B6AF-2E6B-F698-90FAC1BB7BD7}"/>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Date Placeholder 3">
            <a:extLst>
              <a:ext uri="{FF2B5EF4-FFF2-40B4-BE49-F238E27FC236}">
                <a16:creationId xmlns:a16="http://schemas.microsoft.com/office/drawing/2014/main" id="{F23E2F85-8DA1-4B67-657C-28043E6EA9D7}"/>
              </a:ext>
            </a:extLst>
          </p:cNvPr>
          <p:cNvSpPr txBox="1">
            <a:spLocks/>
          </p:cNvSpPr>
          <p:nvPr userDrawn="1"/>
        </p:nvSpPr>
        <p:spPr>
          <a:xfrm>
            <a:off x="8177385"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4" name="Picture Placeholder 9">
            <a:extLst>
              <a:ext uri="{FF2B5EF4-FFF2-40B4-BE49-F238E27FC236}">
                <a16:creationId xmlns:a16="http://schemas.microsoft.com/office/drawing/2014/main" id="{4ADD324B-AB63-E2F4-BC94-EF9252759C23}"/>
              </a:ext>
            </a:extLst>
          </p:cNvPr>
          <p:cNvSpPr>
            <a:spLocks noGrp="1"/>
          </p:cNvSpPr>
          <p:nvPr>
            <p:ph type="pic" sz="quarter" idx="18" hasCustomPrompt="1"/>
          </p:nvPr>
        </p:nvSpPr>
        <p:spPr>
          <a:xfrm>
            <a:off x="7502415" y="6103516"/>
            <a:ext cx="674970" cy="529626"/>
          </a:xfrm>
          <a:prstGeom prst="rect">
            <a:avLst/>
          </a:prstGeom>
          <a:noFill/>
        </p:spPr>
        <p:txBody>
          <a:bodyPr lIns="36000" rIns="36000" anchor="ctr"/>
          <a:lstStyle>
            <a:lvl1pPr algn="ctr">
              <a:defRPr sz="900" b="0">
                <a:solidFill>
                  <a:schemeClr val="tx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13963545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uva ja teksti 3">
    <p:spTree>
      <p:nvGrpSpPr>
        <p:cNvPr id="1" name=""/>
        <p:cNvGrpSpPr/>
        <p:nvPr/>
      </p:nvGrpSpPr>
      <p:grpSpPr>
        <a:xfrm>
          <a:off x="0" y="0"/>
          <a:ext cx="0" cy="0"/>
          <a:chOff x="0" y="0"/>
          <a:chExt cx="0" cy="0"/>
        </a:xfrm>
      </p:grpSpPr>
      <p:pic>
        <p:nvPicPr>
          <p:cNvPr id="3" name="Picture 2" descr="A picture containing outdoor&#10;&#10;Description automatically generated">
            <a:extLst>
              <a:ext uri="{FF2B5EF4-FFF2-40B4-BE49-F238E27FC236}">
                <a16:creationId xmlns:a16="http://schemas.microsoft.com/office/drawing/2014/main" id="{C7B92D44-1EA6-911B-397D-56F2C71EA2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096000" cy="6858000"/>
          </a:xfrm>
          <a:prstGeom prst="rect">
            <a:avLst/>
          </a:prstGeom>
        </p:spPr>
      </p:pic>
      <p:sp>
        <p:nvSpPr>
          <p:cNvPr id="9" name="Title Placeholder 8">
            <a:extLst>
              <a:ext uri="{FF2B5EF4-FFF2-40B4-BE49-F238E27FC236}">
                <a16:creationId xmlns:a16="http://schemas.microsoft.com/office/drawing/2014/main" id="{E11234F2-C5CE-E975-4FC5-E853AC536B19}"/>
              </a:ext>
            </a:extLst>
          </p:cNvPr>
          <p:cNvSpPr>
            <a:spLocks noGrp="1"/>
          </p:cNvSpPr>
          <p:nvPr>
            <p:ph type="title" hasCustomPrompt="1"/>
          </p:nvPr>
        </p:nvSpPr>
        <p:spPr>
          <a:xfrm>
            <a:off x="6738180" y="422732"/>
            <a:ext cx="4650932"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pic>
        <p:nvPicPr>
          <p:cNvPr id="12" name="Picture 11" descr="A picture containing text, balloon, aircraft&#10;&#10;Description automatically generated">
            <a:extLst>
              <a:ext uri="{FF2B5EF4-FFF2-40B4-BE49-F238E27FC236}">
                <a16:creationId xmlns:a16="http://schemas.microsoft.com/office/drawing/2014/main" id="{61AE0829-8E57-C9CE-3291-B4097CB633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37121" y="6026329"/>
            <a:ext cx="704244" cy="704244"/>
          </a:xfrm>
          <a:prstGeom prst="rect">
            <a:avLst/>
          </a:prstGeom>
        </p:spPr>
      </p:pic>
      <p:sp>
        <p:nvSpPr>
          <p:cNvPr id="5" name="Text Placeholder 7">
            <a:extLst>
              <a:ext uri="{FF2B5EF4-FFF2-40B4-BE49-F238E27FC236}">
                <a16:creationId xmlns:a16="http://schemas.microsoft.com/office/drawing/2014/main" id="{FC8A8C81-52F5-6B0A-4B17-53379D8A6882}"/>
              </a:ext>
            </a:extLst>
          </p:cNvPr>
          <p:cNvSpPr>
            <a:spLocks noGrp="1"/>
          </p:cNvSpPr>
          <p:nvPr>
            <p:ph type="body" sz="quarter" idx="12" hasCustomPrompt="1"/>
          </p:nvPr>
        </p:nvSpPr>
        <p:spPr>
          <a:xfrm>
            <a:off x="6751299" y="1756952"/>
            <a:ext cx="4637068" cy="216904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17" name="Slide Number Placeholder 5">
            <a:extLst>
              <a:ext uri="{FF2B5EF4-FFF2-40B4-BE49-F238E27FC236}">
                <a16:creationId xmlns:a16="http://schemas.microsoft.com/office/drawing/2014/main" id="{999C346E-B6AF-2E6B-F698-90FAC1BB7BD7}"/>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Date Placeholder 3">
            <a:extLst>
              <a:ext uri="{FF2B5EF4-FFF2-40B4-BE49-F238E27FC236}">
                <a16:creationId xmlns:a16="http://schemas.microsoft.com/office/drawing/2014/main" id="{D9AD9D91-AE9F-B5BD-F9CC-4EE2D4782AA0}"/>
              </a:ext>
            </a:extLst>
          </p:cNvPr>
          <p:cNvSpPr txBox="1">
            <a:spLocks/>
          </p:cNvSpPr>
          <p:nvPr userDrawn="1"/>
        </p:nvSpPr>
        <p:spPr>
          <a:xfrm>
            <a:off x="8177385"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4" name="Picture Placeholder 9">
            <a:extLst>
              <a:ext uri="{FF2B5EF4-FFF2-40B4-BE49-F238E27FC236}">
                <a16:creationId xmlns:a16="http://schemas.microsoft.com/office/drawing/2014/main" id="{91E7D3E9-8928-487A-A307-9484648C28B7}"/>
              </a:ext>
            </a:extLst>
          </p:cNvPr>
          <p:cNvSpPr>
            <a:spLocks noGrp="1"/>
          </p:cNvSpPr>
          <p:nvPr>
            <p:ph type="pic" sz="quarter" idx="18" hasCustomPrompt="1"/>
          </p:nvPr>
        </p:nvSpPr>
        <p:spPr>
          <a:xfrm>
            <a:off x="7502415" y="6103516"/>
            <a:ext cx="674970" cy="529626"/>
          </a:xfrm>
          <a:prstGeom prst="rect">
            <a:avLst/>
          </a:prstGeom>
          <a:noFill/>
        </p:spPr>
        <p:txBody>
          <a:bodyPr lIns="36000" rIns="36000" anchor="ctr"/>
          <a:lstStyle>
            <a:lvl1pPr algn="ctr">
              <a:defRPr sz="900" b="0">
                <a:solidFill>
                  <a:schemeClr val="tx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15336588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ksti ja list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E6D2A5-89CF-B27E-E8A1-374D0F18B1EB}"/>
              </a:ext>
            </a:extLst>
          </p:cNvPr>
          <p:cNvSpPr/>
          <p:nvPr userDrawn="1"/>
        </p:nvSpPr>
        <p:spPr>
          <a:xfrm>
            <a:off x="8360229" y="0"/>
            <a:ext cx="3831771"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2">
            <a:extLst>
              <a:ext uri="{FF2B5EF4-FFF2-40B4-BE49-F238E27FC236}">
                <a16:creationId xmlns:a16="http://schemas.microsoft.com/office/drawing/2014/main" id="{4FD8FF7E-300D-CB9B-FB86-A56DA06A7EC2}"/>
              </a:ext>
            </a:extLst>
          </p:cNvPr>
          <p:cNvSpPr>
            <a:spLocks noGrp="1"/>
          </p:cNvSpPr>
          <p:nvPr>
            <p:ph type="body" sz="quarter" idx="15" hasCustomPrompt="1"/>
          </p:nvPr>
        </p:nvSpPr>
        <p:spPr>
          <a:xfrm>
            <a:off x="9013371" y="1680756"/>
            <a:ext cx="2377440" cy="615877"/>
          </a:xfrm>
          <a:prstGeom prst="rect">
            <a:avLst/>
          </a:prstGeom>
        </p:spPr>
        <p:txBody>
          <a:bodyPr/>
          <a:lstStyle>
            <a:lvl1pPr>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lvl="0"/>
            <a:r>
              <a:rPr lang="en-US" dirty="0" err="1"/>
              <a:t>Listauksen</a:t>
            </a:r>
            <a:r>
              <a:rPr lang="en-US" dirty="0"/>
              <a:t> </a:t>
            </a:r>
            <a:r>
              <a:rPr lang="en-US" dirty="0" err="1"/>
              <a:t>otsikko</a:t>
            </a:r>
            <a:r>
              <a:rPr lang="en-US" dirty="0"/>
              <a:t> </a:t>
            </a:r>
            <a:br>
              <a:rPr lang="en-US" dirty="0"/>
            </a:br>
            <a:r>
              <a:rPr lang="en-US" dirty="0"/>
              <a:t>tai </a:t>
            </a:r>
            <a:r>
              <a:rPr lang="en-US" dirty="0" err="1"/>
              <a:t>nosto</a:t>
            </a:r>
            <a:endParaRPr lang="en-US" dirty="0"/>
          </a:p>
        </p:txBody>
      </p:sp>
      <p:sp>
        <p:nvSpPr>
          <p:cNvPr id="6" name="Text Placeholder 7">
            <a:extLst>
              <a:ext uri="{FF2B5EF4-FFF2-40B4-BE49-F238E27FC236}">
                <a16:creationId xmlns:a16="http://schemas.microsoft.com/office/drawing/2014/main" id="{2B3966D4-749D-AF15-6B7A-0631CC85C145}"/>
              </a:ext>
            </a:extLst>
          </p:cNvPr>
          <p:cNvSpPr>
            <a:spLocks noGrp="1"/>
          </p:cNvSpPr>
          <p:nvPr>
            <p:ph type="body" sz="quarter" idx="12" hasCustomPrompt="1"/>
          </p:nvPr>
        </p:nvSpPr>
        <p:spPr>
          <a:xfrm>
            <a:off x="708017" y="1729972"/>
            <a:ext cx="6904914" cy="216904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10" name="Text Placeholder 12">
            <a:extLst>
              <a:ext uri="{FF2B5EF4-FFF2-40B4-BE49-F238E27FC236}">
                <a16:creationId xmlns:a16="http://schemas.microsoft.com/office/drawing/2014/main" id="{028651AB-DB33-7BB6-0303-FB1C8BDF1BC0}"/>
              </a:ext>
            </a:extLst>
          </p:cNvPr>
          <p:cNvSpPr>
            <a:spLocks noGrp="1"/>
          </p:cNvSpPr>
          <p:nvPr>
            <p:ph type="body" sz="quarter" idx="16" hasCustomPrompt="1"/>
          </p:nvPr>
        </p:nvSpPr>
        <p:spPr>
          <a:xfrm>
            <a:off x="9027547" y="2480370"/>
            <a:ext cx="2377440" cy="3452595"/>
          </a:xfrm>
          <a:prstGeom prst="rect">
            <a:avLst/>
          </a:prstGeom>
        </p:spPr>
        <p:txBody>
          <a:bodyPr/>
          <a:lstStyle>
            <a:lvl1pPr marL="285750" indent="-285750">
              <a:buClr>
                <a:schemeClr val="bg2"/>
              </a:buClr>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lvl="0"/>
            <a:r>
              <a:rPr lang="en-US" dirty="0" err="1"/>
              <a:t>Listaus</a:t>
            </a:r>
            <a:r>
              <a:rPr lang="en-US" dirty="0"/>
              <a:t> 1</a:t>
            </a:r>
          </a:p>
        </p:txBody>
      </p:sp>
      <p:sp>
        <p:nvSpPr>
          <p:cNvPr id="17" name="Title Placeholder 8">
            <a:extLst>
              <a:ext uri="{FF2B5EF4-FFF2-40B4-BE49-F238E27FC236}">
                <a16:creationId xmlns:a16="http://schemas.microsoft.com/office/drawing/2014/main" id="{BF26E29D-EE46-D10C-2801-E3E813DF2B54}"/>
              </a:ext>
            </a:extLst>
          </p:cNvPr>
          <p:cNvSpPr>
            <a:spLocks noGrp="1"/>
          </p:cNvSpPr>
          <p:nvPr>
            <p:ph type="title" hasCustomPrompt="1"/>
          </p:nvPr>
        </p:nvSpPr>
        <p:spPr>
          <a:xfrm>
            <a:off x="674782" y="387292"/>
            <a:ext cx="6938149" cy="1260039"/>
          </a:xfrm>
          <a:prstGeom prst="rect">
            <a:avLst/>
          </a:prstGeom>
        </p:spPr>
        <p:txBody>
          <a:bodyPr vert="horz" lIns="91440" tIns="45720" rIns="91440" bIns="45720" rtlCol="0" anchor="ctr">
            <a:noAutofit/>
          </a:bodyPr>
          <a:lstStyle>
            <a:lvl1pPr>
              <a:defRPr sz="3600"/>
            </a:lvl1pPr>
          </a:lstStyle>
          <a:p>
            <a:r>
              <a:rPr lang="en-US" dirty="0"/>
              <a:t>KIRJOITA OTSIKKO</a:t>
            </a:r>
            <a:endParaRPr lang="en-GB" dirty="0"/>
          </a:p>
        </p:txBody>
      </p:sp>
      <p:sp>
        <p:nvSpPr>
          <p:cNvPr id="19" name="Slide Number Placeholder 5">
            <a:extLst>
              <a:ext uri="{FF2B5EF4-FFF2-40B4-BE49-F238E27FC236}">
                <a16:creationId xmlns:a16="http://schemas.microsoft.com/office/drawing/2014/main" id="{F18D199C-1388-6F35-1F71-607C1FB485B5}"/>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Date Placeholder 3">
            <a:extLst>
              <a:ext uri="{FF2B5EF4-FFF2-40B4-BE49-F238E27FC236}">
                <a16:creationId xmlns:a16="http://schemas.microsoft.com/office/drawing/2014/main" id="{6F477A17-E382-023B-0356-C9ECF61F93E4}"/>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3" name="Picture Placeholder 9">
            <a:extLst>
              <a:ext uri="{FF2B5EF4-FFF2-40B4-BE49-F238E27FC236}">
                <a16:creationId xmlns:a16="http://schemas.microsoft.com/office/drawing/2014/main" id="{4FCF633A-4082-A913-DA0C-B56FE455C7A4}"/>
              </a:ext>
            </a:extLst>
          </p:cNvPr>
          <p:cNvSpPr>
            <a:spLocks noGrp="1"/>
          </p:cNvSpPr>
          <p:nvPr>
            <p:ph type="pic" sz="quarter" idx="18" hasCustomPrompt="1"/>
          </p:nvPr>
        </p:nvSpPr>
        <p:spPr>
          <a:xfrm>
            <a:off x="1457162" y="6103516"/>
            <a:ext cx="674970" cy="529626"/>
          </a:xfrm>
          <a:prstGeom prst="rect">
            <a:avLst/>
          </a:prstGeom>
          <a:noFill/>
        </p:spPr>
        <p:txBody>
          <a:bodyPr lIns="36000" rIns="36000" anchor="ctr"/>
          <a:lstStyle>
            <a:lvl1pPr algn="ctr">
              <a:defRPr sz="900" b="0">
                <a:solidFill>
                  <a:schemeClr val="tx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4239230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i ja kuvakollaasi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3E3E59-D50A-389D-6B0A-3265D3726624}"/>
              </a:ext>
            </a:extLst>
          </p:cNvPr>
          <p:cNvSpPr/>
          <p:nvPr userDrawn="1"/>
        </p:nvSpPr>
        <p:spPr>
          <a:xfrm>
            <a:off x="9171709" y="3428999"/>
            <a:ext cx="3020291"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2">
            <a:extLst>
              <a:ext uri="{FF2B5EF4-FFF2-40B4-BE49-F238E27FC236}">
                <a16:creationId xmlns:a16="http://schemas.microsoft.com/office/drawing/2014/main" id="{F9B11A4D-BCCA-0DEE-4F92-7FB90E35ECA9}"/>
              </a:ext>
            </a:extLst>
          </p:cNvPr>
          <p:cNvSpPr>
            <a:spLocks noGrp="1"/>
          </p:cNvSpPr>
          <p:nvPr>
            <p:ph type="body" sz="quarter" idx="15" hasCustomPrompt="1"/>
          </p:nvPr>
        </p:nvSpPr>
        <p:spPr>
          <a:xfrm>
            <a:off x="9448802" y="4328353"/>
            <a:ext cx="2310578" cy="1663341"/>
          </a:xfrm>
          <a:prstGeom prst="rect">
            <a:avLst/>
          </a:prstGeom>
        </p:spPr>
        <p:txBody>
          <a:bodyPr/>
          <a:lstStyle>
            <a:lvl1pPr>
              <a:lnSpc>
                <a:spcPct val="100000"/>
              </a:lnSpc>
              <a:spcBef>
                <a:spcPts val="1600"/>
              </a:spcBef>
              <a:spcAft>
                <a:spcPts val="0"/>
              </a:spcAft>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1600"/>
              </a:spcBef>
              <a:spcAft>
                <a:spcPts val="800"/>
              </a:spcAft>
              <a:buClrTx/>
              <a:buSzTx/>
              <a:buFont typeface="Arial" panose="020B0604020202020204" pitchFamily="34" charset="0"/>
              <a:buNone/>
              <a:tabLst/>
              <a:defRPr/>
            </a:pPr>
            <a:r>
              <a:rPr lang="en-US" dirty="0" err="1"/>
              <a:t>Nosto</a:t>
            </a:r>
            <a:r>
              <a:rPr lang="en-US" dirty="0"/>
              <a:t> lorem ipsum dolor </a:t>
            </a:r>
          </a:p>
        </p:txBody>
      </p:sp>
      <p:pic>
        <p:nvPicPr>
          <p:cNvPr id="3" name="Picture 2">
            <a:extLst>
              <a:ext uri="{FF2B5EF4-FFF2-40B4-BE49-F238E27FC236}">
                <a16:creationId xmlns:a16="http://schemas.microsoft.com/office/drawing/2014/main" id="{DB976D51-6968-9C05-52DC-D9E710558661}"/>
              </a:ext>
            </a:extLst>
          </p:cNvPr>
          <p:cNvPicPr>
            <a:picLocks noChangeAspect="1"/>
          </p:cNvPicPr>
          <p:nvPr userDrawn="1"/>
        </p:nvPicPr>
        <p:blipFill>
          <a:blip r:embed="rId2" cstate="screen">
            <a:duotone>
              <a:prstClr val="black"/>
              <a:schemeClr val="bg1">
                <a:tint val="45000"/>
                <a:satMod val="400000"/>
              </a:schemeClr>
            </a:duotone>
            <a:lum bright="100000"/>
            <a:extLst>
              <a:ext uri="{28A0092B-C50C-407E-A947-70E740481C1C}">
                <a14:useLocalDpi xmlns:a14="http://schemas.microsoft.com/office/drawing/2010/main"/>
              </a:ext>
            </a:extLst>
          </a:blip>
          <a:stretch>
            <a:fillRect/>
          </a:stretch>
        </p:blipFill>
        <p:spPr>
          <a:xfrm>
            <a:off x="9554210" y="3815147"/>
            <a:ext cx="365299" cy="365299"/>
          </a:xfrm>
          <a:prstGeom prst="rect">
            <a:avLst/>
          </a:prstGeom>
        </p:spPr>
      </p:pic>
      <p:sp>
        <p:nvSpPr>
          <p:cNvPr id="6" name="Picture Placeholder 7">
            <a:extLst>
              <a:ext uri="{FF2B5EF4-FFF2-40B4-BE49-F238E27FC236}">
                <a16:creationId xmlns:a16="http://schemas.microsoft.com/office/drawing/2014/main" id="{CC66813B-47EE-FA7B-F508-5B9E5D2343FA}"/>
              </a:ext>
            </a:extLst>
          </p:cNvPr>
          <p:cNvSpPr>
            <a:spLocks noGrp="1"/>
          </p:cNvSpPr>
          <p:nvPr>
            <p:ph type="pic" sz="quarter" idx="13" hasCustomPrompt="1"/>
          </p:nvPr>
        </p:nvSpPr>
        <p:spPr>
          <a:xfrm>
            <a:off x="6095999" y="3428999"/>
            <a:ext cx="3075709" cy="3429000"/>
          </a:xfrm>
          <a:prstGeom prst="rect">
            <a:avLst/>
          </a:prstGeom>
          <a:solidFill>
            <a:schemeClr val="accent4"/>
          </a:solidFill>
        </p:spPr>
        <p:txBody>
          <a:bodyPr anchor="ctr"/>
          <a:lstStyle>
            <a:lvl1pPr algn="ctr">
              <a:defRPr>
                <a:solidFill>
                  <a:schemeClr val="tx2"/>
                </a:solidFill>
              </a:defRPr>
            </a:lvl1pPr>
          </a:lstStyle>
          <a:p>
            <a:r>
              <a:rPr lang="en-GB" dirty="0"/>
              <a:t>Kuva</a:t>
            </a:r>
          </a:p>
        </p:txBody>
      </p:sp>
      <p:sp>
        <p:nvSpPr>
          <p:cNvPr id="8" name="Picture Placeholder 7">
            <a:extLst>
              <a:ext uri="{FF2B5EF4-FFF2-40B4-BE49-F238E27FC236}">
                <a16:creationId xmlns:a16="http://schemas.microsoft.com/office/drawing/2014/main" id="{38B410F3-B8CD-D29F-2CB3-BD41BD22DFD6}"/>
              </a:ext>
            </a:extLst>
          </p:cNvPr>
          <p:cNvSpPr>
            <a:spLocks noGrp="1"/>
          </p:cNvSpPr>
          <p:nvPr>
            <p:ph type="pic" sz="quarter" idx="14" hasCustomPrompt="1"/>
          </p:nvPr>
        </p:nvSpPr>
        <p:spPr>
          <a:xfrm>
            <a:off x="6095999" y="0"/>
            <a:ext cx="6096001" cy="3429000"/>
          </a:xfrm>
          <a:prstGeom prst="rect">
            <a:avLst/>
          </a:prstGeom>
          <a:solidFill>
            <a:schemeClr val="accent3"/>
          </a:solidFill>
        </p:spPr>
        <p:txBody>
          <a:bodyPr anchor="ctr"/>
          <a:lstStyle>
            <a:lvl1pPr algn="ctr">
              <a:defRPr>
                <a:solidFill>
                  <a:schemeClr val="tx2"/>
                </a:solidFill>
              </a:defRPr>
            </a:lvl1pPr>
          </a:lstStyle>
          <a:p>
            <a:r>
              <a:rPr lang="en-GB" dirty="0"/>
              <a:t>Kuva</a:t>
            </a:r>
          </a:p>
        </p:txBody>
      </p:sp>
      <p:sp>
        <p:nvSpPr>
          <p:cNvPr id="15" name="Title Placeholder 8">
            <a:extLst>
              <a:ext uri="{FF2B5EF4-FFF2-40B4-BE49-F238E27FC236}">
                <a16:creationId xmlns:a16="http://schemas.microsoft.com/office/drawing/2014/main" id="{DC950133-3377-A9DD-9C4E-5F26676D4652}"/>
              </a:ext>
            </a:extLst>
          </p:cNvPr>
          <p:cNvSpPr>
            <a:spLocks noGrp="1"/>
          </p:cNvSpPr>
          <p:nvPr>
            <p:ph type="title" hasCustomPrompt="1"/>
          </p:nvPr>
        </p:nvSpPr>
        <p:spPr>
          <a:xfrm>
            <a:off x="688958" y="422732"/>
            <a:ext cx="4649395"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18" name="Text Placeholder 7">
            <a:extLst>
              <a:ext uri="{FF2B5EF4-FFF2-40B4-BE49-F238E27FC236}">
                <a16:creationId xmlns:a16="http://schemas.microsoft.com/office/drawing/2014/main" id="{7BE5ED3F-B06C-D037-1AA8-10C412806C7D}"/>
              </a:ext>
            </a:extLst>
          </p:cNvPr>
          <p:cNvSpPr>
            <a:spLocks noGrp="1"/>
          </p:cNvSpPr>
          <p:nvPr>
            <p:ph type="body" sz="quarter" idx="12" hasCustomPrompt="1"/>
          </p:nvPr>
        </p:nvSpPr>
        <p:spPr>
          <a:xfrm>
            <a:off x="708016" y="1761942"/>
            <a:ext cx="4649395" cy="216904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25" name="Slide Number Placeholder 5">
            <a:extLst>
              <a:ext uri="{FF2B5EF4-FFF2-40B4-BE49-F238E27FC236}">
                <a16:creationId xmlns:a16="http://schemas.microsoft.com/office/drawing/2014/main" id="{E086777C-EE54-FDFF-666A-A06F0674FF6B}"/>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4" name="Date Placeholder 3">
            <a:extLst>
              <a:ext uri="{FF2B5EF4-FFF2-40B4-BE49-F238E27FC236}">
                <a16:creationId xmlns:a16="http://schemas.microsoft.com/office/drawing/2014/main" id="{93300ED7-4D6A-25B6-1C6A-0F1D264F292F}"/>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7" name="Picture Placeholder 9">
            <a:extLst>
              <a:ext uri="{FF2B5EF4-FFF2-40B4-BE49-F238E27FC236}">
                <a16:creationId xmlns:a16="http://schemas.microsoft.com/office/drawing/2014/main" id="{E0D00848-7B08-D70C-19A4-2F89D59664AD}"/>
              </a:ext>
            </a:extLst>
          </p:cNvPr>
          <p:cNvSpPr>
            <a:spLocks noGrp="1"/>
          </p:cNvSpPr>
          <p:nvPr>
            <p:ph type="pic" sz="quarter" idx="18" hasCustomPrompt="1"/>
          </p:nvPr>
        </p:nvSpPr>
        <p:spPr>
          <a:xfrm>
            <a:off x="1457162" y="6103516"/>
            <a:ext cx="674970" cy="529626"/>
          </a:xfrm>
          <a:prstGeom prst="rect">
            <a:avLst/>
          </a:prstGeom>
          <a:noFill/>
        </p:spPr>
        <p:txBody>
          <a:bodyPr lIns="36000" rIns="36000" anchor="ctr"/>
          <a:lstStyle>
            <a:lvl1pPr algn="ctr">
              <a:defRPr sz="900" b="0">
                <a:solidFill>
                  <a:schemeClr val="tx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30998170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i ja kuvakollaasi 2">
    <p:spTree>
      <p:nvGrpSpPr>
        <p:cNvPr id="1" name=""/>
        <p:cNvGrpSpPr/>
        <p:nvPr/>
      </p:nvGrpSpPr>
      <p:grpSpPr>
        <a:xfrm>
          <a:off x="0" y="0"/>
          <a:ext cx="0" cy="0"/>
          <a:chOff x="0" y="0"/>
          <a:chExt cx="0" cy="0"/>
        </a:xfrm>
      </p:grpSpPr>
      <p:pic>
        <p:nvPicPr>
          <p:cNvPr id="7" name="Picture 6" descr="A picture containing text, outdoor, team&#10;&#10;Description automatically generated">
            <a:extLst>
              <a:ext uri="{FF2B5EF4-FFF2-40B4-BE49-F238E27FC236}">
                <a16:creationId xmlns:a16="http://schemas.microsoft.com/office/drawing/2014/main" id="{AF28478E-B614-219A-E7D1-0D8AC1B77A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15056" y="0"/>
            <a:ext cx="6076943" cy="3428999"/>
          </a:xfrm>
          <a:prstGeom prst="rect">
            <a:avLst/>
          </a:prstGeom>
        </p:spPr>
      </p:pic>
      <p:sp>
        <p:nvSpPr>
          <p:cNvPr id="5" name="Rectangle 4">
            <a:extLst>
              <a:ext uri="{FF2B5EF4-FFF2-40B4-BE49-F238E27FC236}">
                <a16:creationId xmlns:a16="http://schemas.microsoft.com/office/drawing/2014/main" id="{4B3E3E59-D50A-389D-6B0A-3265D3726624}"/>
              </a:ext>
            </a:extLst>
          </p:cNvPr>
          <p:cNvSpPr/>
          <p:nvPr userDrawn="1"/>
        </p:nvSpPr>
        <p:spPr>
          <a:xfrm>
            <a:off x="9171709" y="3428999"/>
            <a:ext cx="3020291"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2">
            <a:extLst>
              <a:ext uri="{FF2B5EF4-FFF2-40B4-BE49-F238E27FC236}">
                <a16:creationId xmlns:a16="http://schemas.microsoft.com/office/drawing/2014/main" id="{F9B11A4D-BCCA-0DEE-4F92-7FB90E35ECA9}"/>
              </a:ext>
            </a:extLst>
          </p:cNvPr>
          <p:cNvSpPr>
            <a:spLocks noGrp="1"/>
          </p:cNvSpPr>
          <p:nvPr>
            <p:ph type="body" sz="quarter" idx="15" hasCustomPrompt="1"/>
          </p:nvPr>
        </p:nvSpPr>
        <p:spPr>
          <a:xfrm>
            <a:off x="9448802" y="4328353"/>
            <a:ext cx="2310578" cy="1663341"/>
          </a:xfrm>
          <a:prstGeom prst="rect">
            <a:avLst/>
          </a:prstGeom>
        </p:spPr>
        <p:txBody>
          <a:bodyPr/>
          <a:lstStyle>
            <a:lvl1pPr>
              <a:lnSpc>
                <a:spcPct val="100000"/>
              </a:lnSpc>
              <a:spcBef>
                <a:spcPts val="1600"/>
              </a:spcBef>
              <a:spcAft>
                <a:spcPts val="0"/>
              </a:spcAft>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1600"/>
              </a:spcBef>
              <a:spcAft>
                <a:spcPts val="800"/>
              </a:spcAft>
              <a:buClrTx/>
              <a:buSzTx/>
              <a:buFont typeface="Arial" panose="020B0604020202020204" pitchFamily="34" charset="0"/>
              <a:buNone/>
              <a:tabLst/>
              <a:defRPr/>
            </a:pPr>
            <a:r>
              <a:rPr lang="en-US" dirty="0" err="1"/>
              <a:t>Nosto</a:t>
            </a:r>
            <a:r>
              <a:rPr lang="en-US" dirty="0"/>
              <a:t> lorem ipsum dolor </a:t>
            </a:r>
          </a:p>
        </p:txBody>
      </p:sp>
      <p:pic>
        <p:nvPicPr>
          <p:cNvPr id="3" name="Picture 2">
            <a:extLst>
              <a:ext uri="{FF2B5EF4-FFF2-40B4-BE49-F238E27FC236}">
                <a16:creationId xmlns:a16="http://schemas.microsoft.com/office/drawing/2014/main" id="{DB976D51-6968-9C05-52DC-D9E710558661}"/>
              </a:ext>
            </a:extLst>
          </p:cNvPr>
          <p:cNvPicPr>
            <a:picLocks noChangeAspect="1"/>
          </p:cNvPicPr>
          <p:nvPr userDrawn="1"/>
        </p:nvPicPr>
        <p:blipFill>
          <a:blip r:embed="rId3" cstate="screen">
            <a:duotone>
              <a:prstClr val="black"/>
              <a:schemeClr val="bg1">
                <a:tint val="45000"/>
                <a:satMod val="400000"/>
              </a:schemeClr>
            </a:duotone>
            <a:lum bright="100000"/>
            <a:extLst>
              <a:ext uri="{28A0092B-C50C-407E-A947-70E740481C1C}">
                <a14:useLocalDpi xmlns:a14="http://schemas.microsoft.com/office/drawing/2010/main"/>
              </a:ext>
            </a:extLst>
          </a:blip>
          <a:stretch>
            <a:fillRect/>
          </a:stretch>
        </p:blipFill>
        <p:spPr>
          <a:xfrm>
            <a:off x="9554210" y="3815147"/>
            <a:ext cx="365299" cy="365299"/>
          </a:xfrm>
          <a:prstGeom prst="rect">
            <a:avLst/>
          </a:prstGeom>
        </p:spPr>
      </p:pic>
      <p:sp>
        <p:nvSpPr>
          <p:cNvPr id="15" name="Title Placeholder 8">
            <a:extLst>
              <a:ext uri="{FF2B5EF4-FFF2-40B4-BE49-F238E27FC236}">
                <a16:creationId xmlns:a16="http://schemas.microsoft.com/office/drawing/2014/main" id="{DC950133-3377-A9DD-9C4E-5F26676D4652}"/>
              </a:ext>
            </a:extLst>
          </p:cNvPr>
          <p:cNvSpPr>
            <a:spLocks noGrp="1"/>
          </p:cNvSpPr>
          <p:nvPr>
            <p:ph type="title" hasCustomPrompt="1"/>
          </p:nvPr>
        </p:nvSpPr>
        <p:spPr>
          <a:xfrm>
            <a:off x="688958" y="422732"/>
            <a:ext cx="4649395"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18" name="Text Placeholder 7">
            <a:extLst>
              <a:ext uri="{FF2B5EF4-FFF2-40B4-BE49-F238E27FC236}">
                <a16:creationId xmlns:a16="http://schemas.microsoft.com/office/drawing/2014/main" id="{7BE5ED3F-B06C-D037-1AA8-10C412806C7D}"/>
              </a:ext>
            </a:extLst>
          </p:cNvPr>
          <p:cNvSpPr>
            <a:spLocks noGrp="1"/>
          </p:cNvSpPr>
          <p:nvPr>
            <p:ph type="body" sz="quarter" idx="12" hasCustomPrompt="1"/>
          </p:nvPr>
        </p:nvSpPr>
        <p:spPr>
          <a:xfrm>
            <a:off x="708016" y="1761942"/>
            <a:ext cx="4649395" cy="216904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25" name="Slide Number Placeholder 5">
            <a:extLst>
              <a:ext uri="{FF2B5EF4-FFF2-40B4-BE49-F238E27FC236}">
                <a16:creationId xmlns:a16="http://schemas.microsoft.com/office/drawing/2014/main" id="{E086777C-EE54-FDFF-666A-A06F0674FF6B}"/>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4" name="Date Placeholder 3">
            <a:extLst>
              <a:ext uri="{FF2B5EF4-FFF2-40B4-BE49-F238E27FC236}">
                <a16:creationId xmlns:a16="http://schemas.microsoft.com/office/drawing/2014/main" id="{4E6B0478-A5F5-50CB-E7C1-B71130D2A816}"/>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6" name="Picture Placeholder 9">
            <a:extLst>
              <a:ext uri="{FF2B5EF4-FFF2-40B4-BE49-F238E27FC236}">
                <a16:creationId xmlns:a16="http://schemas.microsoft.com/office/drawing/2014/main" id="{E497A19B-2FEA-852A-184F-10D3E0675347}"/>
              </a:ext>
            </a:extLst>
          </p:cNvPr>
          <p:cNvSpPr>
            <a:spLocks noGrp="1"/>
          </p:cNvSpPr>
          <p:nvPr>
            <p:ph type="pic" sz="quarter" idx="18" hasCustomPrompt="1"/>
          </p:nvPr>
        </p:nvSpPr>
        <p:spPr>
          <a:xfrm>
            <a:off x="1457162" y="6103516"/>
            <a:ext cx="674970" cy="529626"/>
          </a:xfrm>
          <a:prstGeom prst="rect">
            <a:avLst/>
          </a:prstGeom>
          <a:noFill/>
        </p:spPr>
        <p:txBody>
          <a:bodyPr lIns="36000" rIns="36000" anchor="ctr"/>
          <a:lstStyle>
            <a:lvl1pPr algn="ctr">
              <a:defRPr sz="900" b="0">
                <a:solidFill>
                  <a:schemeClr val="tx1"/>
                </a:solidFill>
              </a:defRPr>
            </a:lvl1pPr>
          </a:lstStyle>
          <a:p>
            <a:r>
              <a:rPr lang="en-GB" dirty="0" err="1"/>
              <a:t>Lisää</a:t>
            </a:r>
            <a:r>
              <a:rPr lang="en-GB" dirty="0"/>
              <a:t> </a:t>
            </a:r>
            <a:r>
              <a:rPr lang="en-GB" dirty="0" err="1"/>
              <a:t>pesisalue</a:t>
            </a:r>
            <a:r>
              <a:rPr lang="en-GB" dirty="0"/>
              <a:t> logo</a:t>
            </a:r>
          </a:p>
        </p:txBody>
      </p:sp>
      <p:pic>
        <p:nvPicPr>
          <p:cNvPr id="8" name="Picture 7">
            <a:extLst>
              <a:ext uri="{FF2B5EF4-FFF2-40B4-BE49-F238E27FC236}">
                <a16:creationId xmlns:a16="http://schemas.microsoft.com/office/drawing/2014/main" id="{3D2A1720-6F49-DE84-7929-0D332404C95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149"/>
          <a:stretch/>
        </p:blipFill>
        <p:spPr>
          <a:xfrm>
            <a:off x="6115055" y="3428999"/>
            <a:ext cx="3056653" cy="3434107"/>
          </a:xfrm>
          <a:prstGeom prst="rect">
            <a:avLst/>
          </a:prstGeom>
        </p:spPr>
      </p:pic>
    </p:spTree>
    <p:extLst>
      <p:ext uri="{BB962C8B-B14F-4D97-AF65-F5344CB8AC3E}">
        <p14:creationId xmlns:p14="http://schemas.microsoft.com/office/powerpoint/2010/main" val="2736487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ksti ja kuvakollaasi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88BD99-4931-EE10-DE29-BEACE9800B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15055" y="3428999"/>
            <a:ext cx="3056653" cy="3434107"/>
          </a:xfrm>
          <a:prstGeom prst="rect">
            <a:avLst/>
          </a:prstGeom>
        </p:spPr>
      </p:pic>
      <p:pic>
        <p:nvPicPr>
          <p:cNvPr id="7" name="Picture 6">
            <a:extLst>
              <a:ext uri="{FF2B5EF4-FFF2-40B4-BE49-F238E27FC236}">
                <a16:creationId xmlns:a16="http://schemas.microsoft.com/office/drawing/2014/main" id="{AF28478E-B614-219A-E7D1-0D8AC1B77A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15056" y="0"/>
            <a:ext cx="6076943" cy="3428999"/>
          </a:xfrm>
          <a:prstGeom prst="rect">
            <a:avLst/>
          </a:prstGeom>
        </p:spPr>
      </p:pic>
      <p:sp>
        <p:nvSpPr>
          <p:cNvPr id="5" name="Rectangle 4">
            <a:extLst>
              <a:ext uri="{FF2B5EF4-FFF2-40B4-BE49-F238E27FC236}">
                <a16:creationId xmlns:a16="http://schemas.microsoft.com/office/drawing/2014/main" id="{4B3E3E59-D50A-389D-6B0A-3265D3726624}"/>
              </a:ext>
            </a:extLst>
          </p:cNvPr>
          <p:cNvSpPr/>
          <p:nvPr userDrawn="1"/>
        </p:nvSpPr>
        <p:spPr>
          <a:xfrm>
            <a:off x="9171709" y="3428999"/>
            <a:ext cx="3020291"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2">
            <a:extLst>
              <a:ext uri="{FF2B5EF4-FFF2-40B4-BE49-F238E27FC236}">
                <a16:creationId xmlns:a16="http://schemas.microsoft.com/office/drawing/2014/main" id="{F9B11A4D-BCCA-0DEE-4F92-7FB90E35ECA9}"/>
              </a:ext>
            </a:extLst>
          </p:cNvPr>
          <p:cNvSpPr>
            <a:spLocks noGrp="1"/>
          </p:cNvSpPr>
          <p:nvPr>
            <p:ph type="body" sz="quarter" idx="15" hasCustomPrompt="1"/>
          </p:nvPr>
        </p:nvSpPr>
        <p:spPr>
          <a:xfrm>
            <a:off x="9448802" y="4328353"/>
            <a:ext cx="2310578" cy="1663341"/>
          </a:xfrm>
          <a:prstGeom prst="rect">
            <a:avLst/>
          </a:prstGeom>
        </p:spPr>
        <p:txBody>
          <a:bodyPr/>
          <a:lstStyle>
            <a:lvl1pPr>
              <a:lnSpc>
                <a:spcPct val="100000"/>
              </a:lnSpc>
              <a:spcBef>
                <a:spcPts val="1600"/>
              </a:spcBef>
              <a:spcAft>
                <a:spcPts val="0"/>
              </a:spcAft>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1600"/>
              </a:spcBef>
              <a:spcAft>
                <a:spcPts val="800"/>
              </a:spcAft>
              <a:buClrTx/>
              <a:buSzTx/>
              <a:buFont typeface="Arial" panose="020B0604020202020204" pitchFamily="34" charset="0"/>
              <a:buNone/>
              <a:tabLst/>
              <a:defRPr/>
            </a:pPr>
            <a:r>
              <a:rPr lang="en-US" dirty="0" err="1"/>
              <a:t>Nosto</a:t>
            </a:r>
            <a:r>
              <a:rPr lang="en-US" dirty="0"/>
              <a:t> lorem ipsum dolor </a:t>
            </a:r>
          </a:p>
        </p:txBody>
      </p:sp>
      <p:pic>
        <p:nvPicPr>
          <p:cNvPr id="3" name="Picture 2">
            <a:extLst>
              <a:ext uri="{FF2B5EF4-FFF2-40B4-BE49-F238E27FC236}">
                <a16:creationId xmlns:a16="http://schemas.microsoft.com/office/drawing/2014/main" id="{DB976D51-6968-9C05-52DC-D9E710558661}"/>
              </a:ext>
            </a:extLst>
          </p:cNvPr>
          <p:cNvPicPr>
            <a:picLocks noChangeAspect="1"/>
          </p:cNvPicPr>
          <p:nvPr userDrawn="1"/>
        </p:nvPicPr>
        <p:blipFill>
          <a:blip r:embed="rId4" cstate="screen">
            <a:duotone>
              <a:prstClr val="black"/>
              <a:schemeClr val="bg1">
                <a:tint val="45000"/>
                <a:satMod val="400000"/>
              </a:schemeClr>
            </a:duotone>
            <a:lum bright="100000"/>
            <a:extLst>
              <a:ext uri="{28A0092B-C50C-407E-A947-70E740481C1C}">
                <a14:useLocalDpi xmlns:a14="http://schemas.microsoft.com/office/drawing/2010/main"/>
              </a:ext>
            </a:extLst>
          </a:blip>
          <a:stretch>
            <a:fillRect/>
          </a:stretch>
        </p:blipFill>
        <p:spPr>
          <a:xfrm>
            <a:off x="9554210" y="3815147"/>
            <a:ext cx="365299" cy="365299"/>
          </a:xfrm>
          <a:prstGeom prst="rect">
            <a:avLst/>
          </a:prstGeom>
        </p:spPr>
      </p:pic>
      <p:sp>
        <p:nvSpPr>
          <p:cNvPr id="15" name="Title Placeholder 8">
            <a:extLst>
              <a:ext uri="{FF2B5EF4-FFF2-40B4-BE49-F238E27FC236}">
                <a16:creationId xmlns:a16="http://schemas.microsoft.com/office/drawing/2014/main" id="{DC950133-3377-A9DD-9C4E-5F26676D4652}"/>
              </a:ext>
            </a:extLst>
          </p:cNvPr>
          <p:cNvSpPr>
            <a:spLocks noGrp="1"/>
          </p:cNvSpPr>
          <p:nvPr>
            <p:ph type="title" hasCustomPrompt="1"/>
          </p:nvPr>
        </p:nvSpPr>
        <p:spPr>
          <a:xfrm>
            <a:off x="688958" y="422732"/>
            <a:ext cx="4649395"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18" name="Text Placeholder 7">
            <a:extLst>
              <a:ext uri="{FF2B5EF4-FFF2-40B4-BE49-F238E27FC236}">
                <a16:creationId xmlns:a16="http://schemas.microsoft.com/office/drawing/2014/main" id="{7BE5ED3F-B06C-D037-1AA8-10C412806C7D}"/>
              </a:ext>
            </a:extLst>
          </p:cNvPr>
          <p:cNvSpPr>
            <a:spLocks noGrp="1"/>
          </p:cNvSpPr>
          <p:nvPr>
            <p:ph type="body" sz="quarter" idx="12" hasCustomPrompt="1"/>
          </p:nvPr>
        </p:nvSpPr>
        <p:spPr>
          <a:xfrm>
            <a:off x="708016" y="1761942"/>
            <a:ext cx="4649395" cy="216904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25" name="Slide Number Placeholder 5">
            <a:extLst>
              <a:ext uri="{FF2B5EF4-FFF2-40B4-BE49-F238E27FC236}">
                <a16:creationId xmlns:a16="http://schemas.microsoft.com/office/drawing/2014/main" id="{E086777C-EE54-FDFF-666A-A06F0674FF6B}"/>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4" name="Date Placeholder 3">
            <a:extLst>
              <a:ext uri="{FF2B5EF4-FFF2-40B4-BE49-F238E27FC236}">
                <a16:creationId xmlns:a16="http://schemas.microsoft.com/office/drawing/2014/main" id="{923100C8-ED7F-D168-66EE-D2BF37F371EC}"/>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6" name="Picture Placeholder 9">
            <a:extLst>
              <a:ext uri="{FF2B5EF4-FFF2-40B4-BE49-F238E27FC236}">
                <a16:creationId xmlns:a16="http://schemas.microsoft.com/office/drawing/2014/main" id="{DB87E576-21B9-C2A5-58BA-9ABC96B28CC3}"/>
              </a:ext>
            </a:extLst>
          </p:cNvPr>
          <p:cNvSpPr>
            <a:spLocks noGrp="1"/>
          </p:cNvSpPr>
          <p:nvPr>
            <p:ph type="pic" sz="quarter" idx="18" hasCustomPrompt="1"/>
          </p:nvPr>
        </p:nvSpPr>
        <p:spPr>
          <a:xfrm>
            <a:off x="1457162" y="6103516"/>
            <a:ext cx="674970" cy="529626"/>
          </a:xfrm>
          <a:prstGeom prst="rect">
            <a:avLst/>
          </a:prstGeom>
          <a:noFill/>
        </p:spPr>
        <p:txBody>
          <a:bodyPr lIns="36000" rIns="36000" anchor="ctr"/>
          <a:lstStyle>
            <a:lvl1pPr algn="ctr">
              <a:defRPr sz="900" b="0">
                <a:solidFill>
                  <a:schemeClr val="tx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18713770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uvakollaasi ja teksti 1">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CC66813B-47EE-FA7B-F508-5B9E5D2343FA}"/>
              </a:ext>
            </a:extLst>
          </p:cNvPr>
          <p:cNvSpPr>
            <a:spLocks noGrp="1"/>
          </p:cNvSpPr>
          <p:nvPr>
            <p:ph type="pic" sz="quarter" idx="13" hasCustomPrompt="1"/>
          </p:nvPr>
        </p:nvSpPr>
        <p:spPr>
          <a:xfrm>
            <a:off x="3020290" y="0"/>
            <a:ext cx="3075709" cy="3429000"/>
          </a:xfrm>
          <a:prstGeom prst="rect">
            <a:avLst/>
          </a:prstGeom>
          <a:solidFill>
            <a:schemeClr val="accent4"/>
          </a:solidFill>
        </p:spPr>
        <p:txBody>
          <a:bodyPr anchor="ctr"/>
          <a:lstStyle>
            <a:lvl1pPr algn="ctr">
              <a:defRPr>
                <a:solidFill>
                  <a:schemeClr val="tx2"/>
                </a:solidFill>
              </a:defRPr>
            </a:lvl1pPr>
          </a:lstStyle>
          <a:p>
            <a:r>
              <a:rPr lang="en-GB" dirty="0"/>
              <a:t>Kuva</a:t>
            </a:r>
          </a:p>
        </p:txBody>
      </p:sp>
      <p:sp>
        <p:nvSpPr>
          <p:cNvPr id="8" name="Picture Placeholder 7">
            <a:extLst>
              <a:ext uri="{FF2B5EF4-FFF2-40B4-BE49-F238E27FC236}">
                <a16:creationId xmlns:a16="http://schemas.microsoft.com/office/drawing/2014/main" id="{38B410F3-B8CD-D29F-2CB3-BD41BD22DFD6}"/>
              </a:ext>
            </a:extLst>
          </p:cNvPr>
          <p:cNvSpPr>
            <a:spLocks noGrp="1"/>
          </p:cNvSpPr>
          <p:nvPr>
            <p:ph type="pic" sz="quarter" idx="14" hasCustomPrompt="1"/>
          </p:nvPr>
        </p:nvSpPr>
        <p:spPr>
          <a:xfrm>
            <a:off x="-1" y="3429000"/>
            <a:ext cx="6096001" cy="3429000"/>
          </a:xfrm>
          <a:prstGeom prst="rect">
            <a:avLst/>
          </a:prstGeom>
          <a:solidFill>
            <a:schemeClr val="accent3"/>
          </a:solidFill>
        </p:spPr>
        <p:txBody>
          <a:bodyPr anchor="ctr"/>
          <a:lstStyle>
            <a:lvl1pPr algn="ctr">
              <a:defRPr>
                <a:solidFill>
                  <a:schemeClr val="tx2"/>
                </a:solidFill>
              </a:defRPr>
            </a:lvl1pPr>
          </a:lstStyle>
          <a:p>
            <a:r>
              <a:rPr lang="en-GB" dirty="0"/>
              <a:t>Kuva</a:t>
            </a:r>
          </a:p>
        </p:txBody>
      </p:sp>
      <p:sp>
        <p:nvSpPr>
          <p:cNvPr id="5" name="Rectangle 4">
            <a:extLst>
              <a:ext uri="{FF2B5EF4-FFF2-40B4-BE49-F238E27FC236}">
                <a16:creationId xmlns:a16="http://schemas.microsoft.com/office/drawing/2014/main" id="{4B3E3E59-D50A-389D-6B0A-3265D3726624}"/>
              </a:ext>
            </a:extLst>
          </p:cNvPr>
          <p:cNvSpPr/>
          <p:nvPr userDrawn="1"/>
        </p:nvSpPr>
        <p:spPr>
          <a:xfrm>
            <a:off x="-1" y="0"/>
            <a:ext cx="3020291"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DB976D51-6968-9C05-52DC-D9E710558661}"/>
              </a:ext>
            </a:extLst>
          </p:cNvPr>
          <p:cNvPicPr>
            <a:picLocks noChangeAspect="1"/>
          </p:cNvPicPr>
          <p:nvPr userDrawn="1"/>
        </p:nvPicPr>
        <p:blipFill>
          <a:blip r:embed="rId2" cstate="screen">
            <a:duotone>
              <a:prstClr val="black"/>
              <a:schemeClr val="bg1">
                <a:tint val="45000"/>
                <a:satMod val="400000"/>
              </a:schemeClr>
            </a:duotone>
            <a:lum bright="100000"/>
            <a:extLst>
              <a:ext uri="{28A0092B-C50C-407E-A947-70E740481C1C}">
                <a14:useLocalDpi xmlns:a14="http://schemas.microsoft.com/office/drawing/2010/main"/>
              </a:ext>
            </a:extLst>
          </a:blip>
          <a:stretch>
            <a:fillRect/>
          </a:stretch>
        </p:blipFill>
        <p:spPr>
          <a:xfrm>
            <a:off x="425189" y="413856"/>
            <a:ext cx="365299" cy="365299"/>
          </a:xfrm>
          <a:prstGeom prst="rect">
            <a:avLst/>
          </a:prstGeom>
        </p:spPr>
      </p:pic>
      <p:pic>
        <p:nvPicPr>
          <p:cNvPr id="13" name="Picture 12" descr="A picture containing text, balloon, aircraft&#10;&#10;Description automatically generated">
            <a:extLst>
              <a:ext uri="{FF2B5EF4-FFF2-40B4-BE49-F238E27FC236}">
                <a16:creationId xmlns:a16="http://schemas.microsoft.com/office/drawing/2014/main" id="{8995C82E-AAE7-C309-4734-887058D996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37121" y="6026329"/>
            <a:ext cx="704244" cy="704244"/>
          </a:xfrm>
          <a:prstGeom prst="rect">
            <a:avLst/>
          </a:prstGeom>
        </p:spPr>
      </p:pic>
      <p:sp>
        <p:nvSpPr>
          <p:cNvPr id="9" name="Title Placeholder 8">
            <a:extLst>
              <a:ext uri="{FF2B5EF4-FFF2-40B4-BE49-F238E27FC236}">
                <a16:creationId xmlns:a16="http://schemas.microsoft.com/office/drawing/2014/main" id="{70EE1A5E-A2E8-4A51-7D62-07436B09BDF0}"/>
              </a:ext>
            </a:extLst>
          </p:cNvPr>
          <p:cNvSpPr>
            <a:spLocks noGrp="1"/>
          </p:cNvSpPr>
          <p:nvPr>
            <p:ph type="title" hasCustomPrompt="1"/>
          </p:nvPr>
        </p:nvSpPr>
        <p:spPr>
          <a:xfrm>
            <a:off x="6738180" y="422732"/>
            <a:ext cx="4650932"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15" name="Text Placeholder 7">
            <a:extLst>
              <a:ext uri="{FF2B5EF4-FFF2-40B4-BE49-F238E27FC236}">
                <a16:creationId xmlns:a16="http://schemas.microsoft.com/office/drawing/2014/main" id="{CE78A146-99AD-5638-92D2-B04996481D47}"/>
              </a:ext>
            </a:extLst>
          </p:cNvPr>
          <p:cNvSpPr>
            <a:spLocks noGrp="1"/>
          </p:cNvSpPr>
          <p:nvPr>
            <p:ph type="body" sz="quarter" idx="11" hasCustomPrompt="1"/>
          </p:nvPr>
        </p:nvSpPr>
        <p:spPr>
          <a:xfrm>
            <a:off x="6751297" y="1767360"/>
            <a:ext cx="4637069" cy="467278"/>
          </a:xfrm>
          <a:prstGeom prst="rect">
            <a:avLst/>
          </a:prstGeom>
        </p:spPr>
        <p:txBody>
          <a:bodyPr/>
          <a:lstStyle>
            <a:lvl1pPr>
              <a:defRPr sz="2800" b="0">
                <a:solidFill>
                  <a:schemeClr val="tx1"/>
                </a:solidFill>
                <a:latin typeface="+mj-lt"/>
              </a:defRPr>
            </a:lvl1pPr>
          </a:lstStyle>
          <a:p>
            <a:pPr lvl="0"/>
            <a:r>
              <a:rPr lang="en-US" dirty="0" err="1"/>
              <a:t>Alaotsikko</a:t>
            </a:r>
            <a:endParaRPr lang="en-US" dirty="0"/>
          </a:p>
        </p:txBody>
      </p:sp>
      <p:sp>
        <p:nvSpPr>
          <p:cNvPr id="16" name="Text Placeholder 7">
            <a:extLst>
              <a:ext uri="{FF2B5EF4-FFF2-40B4-BE49-F238E27FC236}">
                <a16:creationId xmlns:a16="http://schemas.microsoft.com/office/drawing/2014/main" id="{3F40ADBD-074C-AB3F-8DDB-7AE1A3FE66C2}"/>
              </a:ext>
            </a:extLst>
          </p:cNvPr>
          <p:cNvSpPr>
            <a:spLocks noGrp="1"/>
          </p:cNvSpPr>
          <p:nvPr>
            <p:ph type="body" sz="quarter" idx="12" hasCustomPrompt="1"/>
          </p:nvPr>
        </p:nvSpPr>
        <p:spPr>
          <a:xfrm>
            <a:off x="6751299" y="2313071"/>
            <a:ext cx="4637068" cy="1623336"/>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23" name="Slide Number Placeholder 5">
            <a:extLst>
              <a:ext uri="{FF2B5EF4-FFF2-40B4-BE49-F238E27FC236}">
                <a16:creationId xmlns:a16="http://schemas.microsoft.com/office/drawing/2014/main" id="{729D815F-042F-3697-9EAA-5083E3A0F427}"/>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4" name="Text Placeholder 12">
            <a:extLst>
              <a:ext uri="{FF2B5EF4-FFF2-40B4-BE49-F238E27FC236}">
                <a16:creationId xmlns:a16="http://schemas.microsoft.com/office/drawing/2014/main" id="{B76B6A61-C8AC-1A7E-9046-A2B466C72D29}"/>
              </a:ext>
            </a:extLst>
          </p:cNvPr>
          <p:cNvSpPr>
            <a:spLocks noGrp="1"/>
          </p:cNvSpPr>
          <p:nvPr>
            <p:ph type="body" sz="quarter" idx="16" hasCustomPrompt="1"/>
          </p:nvPr>
        </p:nvSpPr>
        <p:spPr>
          <a:xfrm>
            <a:off x="326707" y="913852"/>
            <a:ext cx="2310578" cy="1663341"/>
          </a:xfrm>
          <a:prstGeom prst="rect">
            <a:avLst/>
          </a:prstGeom>
        </p:spPr>
        <p:txBody>
          <a:bodyPr/>
          <a:lstStyle>
            <a:lvl1pPr>
              <a:lnSpc>
                <a:spcPct val="100000"/>
              </a:lnSpc>
              <a:spcBef>
                <a:spcPts val="1600"/>
              </a:spcBef>
              <a:spcAft>
                <a:spcPts val="0"/>
              </a:spcAft>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1600"/>
              </a:spcBef>
              <a:spcAft>
                <a:spcPts val="800"/>
              </a:spcAft>
              <a:buClrTx/>
              <a:buSzTx/>
              <a:buFont typeface="Arial" panose="020B0604020202020204" pitchFamily="34" charset="0"/>
              <a:buNone/>
              <a:tabLst/>
              <a:defRPr/>
            </a:pPr>
            <a:r>
              <a:rPr lang="en-US" dirty="0" err="1"/>
              <a:t>Nosto</a:t>
            </a:r>
            <a:r>
              <a:rPr lang="en-US" dirty="0"/>
              <a:t> lorem ipsum dolor </a:t>
            </a:r>
          </a:p>
        </p:txBody>
      </p:sp>
      <p:sp>
        <p:nvSpPr>
          <p:cNvPr id="2" name="Date Placeholder 3">
            <a:extLst>
              <a:ext uri="{FF2B5EF4-FFF2-40B4-BE49-F238E27FC236}">
                <a16:creationId xmlns:a16="http://schemas.microsoft.com/office/drawing/2014/main" id="{79026532-B965-A4A0-B0AB-CEB68A988B19}"/>
              </a:ext>
            </a:extLst>
          </p:cNvPr>
          <p:cNvSpPr txBox="1">
            <a:spLocks/>
          </p:cNvSpPr>
          <p:nvPr userDrawn="1"/>
        </p:nvSpPr>
        <p:spPr>
          <a:xfrm>
            <a:off x="8177385"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7" name="Picture Placeholder 9">
            <a:extLst>
              <a:ext uri="{FF2B5EF4-FFF2-40B4-BE49-F238E27FC236}">
                <a16:creationId xmlns:a16="http://schemas.microsoft.com/office/drawing/2014/main" id="{E624175A-6854-E9BF-5FF4-7B187347FCD4}"/>
              </a:ext>
            </a:extLst>
          </p:cNvPr>
          <p:cNvSpPr>
            <a:spLocks noGrp="1"/>
          </p:cNvSpPr>
          <p:nvPr>
            <p:ph type="pic" sz="quarter" idx="18" hasCustomPrompt="1"/>
          </p:nvPr>
        </p:nvSpPr>
        <p:spPr>
          <a:xfrm>
            <a:off x="7502415" y="6103516"/>
            <a:ext cx="674970" cy="529626"/>
          </a:xfrm>
          <a:prstGeom prst="rect">
            <a:avLst/>
          </a:prstGeom>
          <a:noFill/>
        </p:spPr>
        <p:txBody>
          <a:bodyPr lIns="36000" rIns="36000" anchor="ctr"/>
          <a:lstStyle>
            <a:lvl1pPr algn="ctr">
              <a:defRPr sz="900" b="0">
                <a:solidFill>
                  <a:schemeClr val="tx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20838784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uvakollaasi ja teksti 2">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CC66813B-47EE-FA7B-F508-5B9E5D2343FA}"/>
              </a:ext>
            </a:extLst>
          </p:cNvPr>
          <p:cNvSpPr>
            <a:spLocks noGrp="1"/>
          </p:cNvSpPr>
          <p:nvPr>
            <p:ph type="pic" sz="quarter" idx="13" hasCustomPrompt="1"/>
          </p:nvPr>
        </p:nvSpPr>
        <p:spPr>
          <a:xfrm>
            <a:off x="3020290" y="0"/>
            <a:ext cx="3075709" cy="3429000"/>
          </a:xfrm>
          <a:prstGeom prst="rect">
            <a:avLst/>
          </a:prstGeom>
          <a:solidFill>
            <a:schemeClr val="accent4"/>
          </a:solidFill>
        </p:spPr>
        <p:txBody>
          <a:bodyPr anchor="ctr"/>
          <a:lstStyle>
            <a:lvl1pPr algn="ctr">
              <a:defRPr>
                <a:solidFill>
                  <a:schemeClr val="tx2"/>
                </a:solidFill>
              </a:defRPr>
            </a:lvl1pPr>
          </a:lstStyle>
          <a:p>
            <a:r>
              <a:rPr lang="en-GB" dirty="0"/>
              <a:t>Kuva</a:t>
            </a:r>
          </a:p>
        </p:txBody>
      </p:sp>
      <p:sp>
        <p:nvSpPr>
          <p:cNvPr id="8" name="Picture Placeholder 7">
            <a:extLst>
              <a:ext uri="{FF2B5EF4-FFF2-40B4-BE49-F238E27FC236}">
                <a16:creationId xmlns:a16="http://schemas.microsoft.com/office/drawing/2014/main" id="{38B410F3-B8CD-D29F-2CB3-BD41BD22DFD6}"/>
              </a:ext>
            </a:extLst>
          </p:cNvPr>
          <p:cNvSpPr>
            <a:spLocks noGrp="1"/>
          </p:cNvSpPr>
          <p:nvPr>
            <p:ph type="pic" sz="quarter" idx="14" hasCustomPrompt="1"/>
          </p:nvPr>
        </p:nvSpPr>
        <p:spPr>
          <a:xfrm>
            <a:off x="-1" y="3429000"/>
            <a:ext cx="6096001" cy="3429000"/>
          </a:xfrm>
          <a:prstGeom prst="rect">
            <a:avLst/>
          </a:prstGeom>
          <a:solidFill>
            <a:schemeClr val="accent3"/>
          </a:solidFill>
        </p:spPr>
        <p:txBody>
          <a:bodyPr anchor="ctr"/>
          <a:lstStyle>
            <a:lvl1pPr algn="ctr">
              <a:defRPr>
                <a:solidFill>
                  <a:schemeClr val="tx2"/>
                </a:solidFill>
              </a:defRPr>
            </a:lvl1pPr>
          </a:lstStyle>
          <a:p>
            <a:r>
              <a:rPr lang="en-GB" dirty="0"/>
              <a:t>Kuva</a:t>
            </a:r>
          </a:p>
        </p:txBody>
      </p:sp>
      <p:sp>
        <p:nvSpPr>
          <p:cNvPr id="5" name="Rectangle 4">
            <a:extLst>
              <a:ext uri="{FF2B5EF4-FFF2-40B4-BE49-F238E27FC236}">
                <a16:creationId xmlns:a16="http://schemas.microsoft.com/office/drawing/2014/main" id="{4B3E3E59-D50A-389D-6B0A-3265D3726624}"/>
              </a:ext>
            </a:extLst>
          </p:cNvPr>
          <p:cNvSpPr/>
          <p:nvPr userDrawn="1"/>
        </p:nvSpPr>
        <p:spPr>
          <a:xfrm>
            <a:off x="-1" y="0"/>
            <a:ext cx="3020291"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DB976D51-6968-9C05-52DC-D9E710558661}"/>
              </a:ext>
            </a:extLst>
          </p:cNvPr>
          <p:cNvPicPr>
            <a:picLocks noChangeAspect="1"/>
          </p:cNvPicPr>
          <p:nvPr userDrawn="1"/>
        </p:nvPicPr>
        <p:blipFill>
          <a:blip r:embed="rId2" cstate="screen">
            <a:duotone>
              <a:prstClr val="black"/>
              <a:schemeClr val="bg1">
                <a:tint val="45000"/>
                <a:satMod val="400000"/>
              </a:schemeClr>
            </a:duotone>
            <a:lum bright="100000"/>
            <a:extLst>
              <a:ext uri="{28A0092B-C50C-407E-A947-70E740481C1C}">
                <a14:useLocalDpi xmlns:a14="http://schemas.microsoft.com/office/drawing/2010/main"/>
              </a:ext>
            </a:extLst>
          </a:blip>
          <a:stretch>
            <a:fillRect/>
          </a:stretch>
        </p:blipFill>
        <p:spPr>
          <a:xfrm>
            <a:off x="425189" y="413856"/>
            <a:ext cx="365299" cy="365299"/>
          </a:xfrm>
          <a:prstGeom prst="rect">
            <a:avLst/>
          </a:prstGeom>
        </p:spPr>
      </p:pic>
      <p:pic>
        <p:nvPicPr>
          <p:cNvPr id="13" name="Picture 12" descr="A picture containing text, balloon, aircraft&#10;&#10;Description automatically generated">
            <a:extLst>
              <a:ext uri="{FF2B5EF4-FFF2-40B4-BE49-F238E27FC236}">
                <a16:creationId xmlns:a16="http://schemas.microsoft.com/office/drawing/2014/main" id="{8995C82E-AAE7-C309-4734-887058D996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37121" y="6026329"/>
            <a:ext cx="704244" cy="704244"/>
          </a:xfrm>
          <a:prstGeom prst="rect">
            <a:avLst/>
          </a:prstGeom>
        </p:spPr>
      </p:pic>
      <p:sp>
        <p:nvSpPr>
          <p:cNvPr id="9" name="Title Placeholder 8">
            <a:extLst>
              <a:ext uri="{FF2B5EF4-FFF2-40B4-BE49-F238E27FC236}">
                <a16:creationId xmlns:a16="http://schemas.microsoft.com/office/drawing/2014/main" id="{70EE1A5E-A2E8-4A51-7D62-07436B09BDF0}"/>
              </a:ext>
            </a:extLst>
          </p:cNvPr>
          <p:cNvSpPr>
            <a:spLocks noGrp="1"/>
          </p:cNvSpPr>
          <p:nvPr>
            <p:ph type="title" hasCustomPrompt="1"/>
          </p:nvPr>
        </p:nvSpPr>
        <p:spPr>
          <a:xfrm>
            <a:off x="6738180" y="422732"/>
            <a:ext cx="4650932"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15" name="Text Placeholder 7">
            <a:extLst>
              <a:ext uri="{FF2B5EF4-FFF2-40B4-BE49-F238E27FC236}">
                <a16:creationId xmlns:a16="http://schemas.microsoft.com/office/drawing/2014/main" id="{CE78A146-99AD-5638-92D2-B04996481D47}"/>
              </a:ext>
            </a:extLst>
          </p:cNvPr>
          <p:cNvSpPr>
            <a:spLocks noGrp="1"/>
          </p:cNvSpPr>
          <p:nvPr>
            <p:ph type="body" sz="quarter" idx="11" hasCustomPrompt="1"/>
          </p:nvPr>
        </p:nvSpPr>
        <p:spPr>
          <a:xfrm>
            <a:off x="6751297" y="1767360"/>
            <a:ext cx="4637069" cy="467278"/>
          </a:xfrm>
          <a:prstGeom prst="rect">
            <a:avLst/>
          </a:prstGeom>
        </p:spPr>
        <p:txBody>
          <a:bodyPr/>
          <a:lstStyle>
            <a:lvl1pPr>
              <a:defRPr sz="2800" b="0">
                <a:solidFill>
                  <a:schemeClr val="tx1"/>
                </a:solidFill>
                <a:latin typeface="+mj-lt"/>
              </a:defRPr>
            </a:lvl1pPr>
          </a:lstStyle>
          <a:p>
            <a:pPr lvl="0"/>
            <a:r>
              <a:rPr lang="en-US" dirty="0" err="1"/>
              <a:t>Alaotsikko</a:t>
            </a:r>
            <a:endParaRPr lang="en-US" dirty="0"/>
          </a:p>
        </p:txBody>
      </p:sp>
      <p:sp>
        <p:nvSpPr>
          <p:cNvPr id="16" name="Text Placeholder 7">
            <a:extLst>
              <a:ext uri="{FF2B5EF4-FFF2-40B4-BE49-F238E27FC236}">
                <a16:creationId xmlns:a16="http://schemas.microsoft.com/office/drawing/2014/main" id="{3F40ADBD-074C-AB3F-8DDB-7AE1A3FE66C2}"/>
              </a:ext>
            </a:extLst>
          </p:cNvPr>
          <p:cNvSpPr>
            <a:spLocks noGrp="1"/>
          </p:cNvSpPr>
          <p:nvPr>
            <p:ph type="body" sz="quarter" idx="12" hasCustomPrompt="1"/>
          </p:nvPr>
        </p:nvSpPr>
        <p:spPr>
          <a:xfrm>
            <a:off x="6751299" y="2313071"/>
            <a:ext cx="4637068" cy="1623336"/>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23" name="Slide Number Placeholder 5">
            <a:extLst>
              <a:ext uri="{FF2B5EF4-FFF2-40B4-BE49-F238E27FC236}">
                <a16:creationId xmlns:a16="http://schemas.microsoft.com/office/drawing/2014/main" id="{729D815F-042F-3697-9EAA-5083E3A0F427}"/>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4" name="Text Placeholder 12">
            <a:extLst>
              <a:ext uri="{FF2B5EF4-FFF2-40B4-BE49-F238E27FC236}">
                <a16:creationId xmlns:a16="http://schemas.microsoft.com/office/drawing/2014/main" id="{B76B6A61-C8AC-1A7E-9046-A2B466C72D29}"/>
              </a:ext>
            </a:extLst>
          </p:cNvPr>
          <p:cNvSpPr>
            <a:spLocks noGrp="1"/>
          </p:cNvSpPr>
          <p:nvPr>
            <p:ph type="body" sz="quarter" idx="16" hasCustomPrompt="1"/>
          </p:nvPr>
        </p:nvSpPr>
        <p:spPr>
          <a:xfrm>
            <a:off x="326707" y="913852"/>
            <a:ext cx="2310578" cy="1663341"/>
          </a:xfrm>
          <a:prstGeom prst="rect">
            <a:avLst/>
          </a:prstGeom>
        </p:spPr>
        <p:txBody>
          <a:bodyPr/>
          <a:lstStyle>
            <a:lvl1pPr>
              <a:lnSpc>
                <a:spcPct val="100000"/>
              </a:lnSpc>
              <a:spcBef>
                <a:spcPts val="1600"/>
              </a:spcBef>
              <a:spcAft>
                <a:spcPts val="0"/>
              </a:spcAft>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1600"/>
              </a:spcBef>
              <a:spcAft>
                <a:spcPts val="800"/>
              </a:spcAft>
              <a:buClrTx/>
              <a:buSzTx/>
              <a:buFont typeface="Arial" panose="020B0604020202020204" pitchFamily="34" charset="0"/>
              <a:buNone/>
              <a:tabLst/>
              <a:defRPr/>
            </a:pPr>
            <a:r>
              <a:rPr lang="en-US" dirty="0" err="1"/>
              <a:t>Nosto</a:t>
            </a:r>
            <a:r>
              <a:rPr lang="en-US" dirty="0"/>
              <a:t> lorem ipsum dolor </a:t>
            </a:r>
          </a:p>
        </p:txBody>
      </p:sp>
      <p:pic>
        <p:nvPicPr>
          <p:cNvPr id="7" name="Picture 6">
            <a:extLst>
              <a:ext uri="{FF2B5EF4-FFF2-40B4-BE49-F238E27FC236}">
                <a16:creationId xmlns:a16="http://schemas.microsoft.com/office/drawing/2014/main" id="{4BB72866-1A90-B5FE-0377-ECF306E2EA5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 y="3428999"/>
            <a:ext cx="6096002" cy="3429001"/>
          </a:xfrm>
          <a:prstGeom prst="rect">
            <a:avLst/>
          </a:prstGeom>
        </p:spPr>
      </p:pic>
      <p:pic>
        <p:nvPicPr>
          <p:cNvPr id="11" name="Picture 10">
            <a:extLst>
              <a:ext uri="{FF2B5EF4-FFF2-40B4-BE49-F238E27FC236}">
                <a16:creationId xmlns:a16="http://schemas.microsoft.com/office/drawing/2014/main" id="{5F022A57-E4D1-4803-F3E5-FA57E3BB9D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020289" y="-1"/>
            <a:ext cx="3075710" cy="3428999"/>
          </a:xfrm>
          <a:prstGeom prst="rect">
            <a:avLst/>
          </a:prstGeom>
        </p:spPr>
      </p:pic>
      <p:sp>
        <p:nvSpPr>
          <p:cNvPr id="2" name="Date Placeholder 3">
            <a:extLst>
              <a:ext uri="{FF2B5EF4-FFF2-40B4-BE49-F238E27FC236}">
                <a16:creationId xmlns:a16="http://schemas.microsoft.com/office/drawing/2014/main" id="{AD886EFC-D6B6-A8F9-AF0E-840B217DC225}"/>
              </a:ext>
            </a:extLst>
          </p:cNvPr>
          <p:cNvSpPr txBox="1">
            <a:spLocks/>
          </p:cNvSpPr>
          <p:nvPr userDrawn="1"/>
        </p:nvSpPr>
        <p:spPr>
          <a:xfrm>
            <a:off x="8177385"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10" name="Picture Placeholder 9">
            <a:extLst>
              <a:ext uri="{FF2B5EF4-FFF2-40B4-BE49-F238E27FC236}">
                <a16:creationId xmlns:a16="http://schemas.microsoft.com/office/drawing/2014/main" id="{79B5C458-57C9-AF20-A937-AEC07F91FF98}"/>
              </a:ext>
            </a:extLst>
          </p:cNvPr>
          <p:cNvSpPr>
            <a:spLocks noGrp="1"/>
          </p:cNvSpPr>
          <p:nvPr>
            <p:ph type="pic" sz="quarter" idx="18" hasCustomPrompt="1"/>
          </p:nvPr>
        </p:nvSpPr>
        <p:spPr>
          <a:xfrm>
            <a:off x="7502415" y="6103516"/>
            <a:ext cx="674970" cy="529626"/>
          </a:xfrm>
          <a:prstGeom prst="rect">
            <a:avLst/>
          </a:prstGeom>
          <a:noFill/>
        </p:spPr>
        <p:txBody>
          <a:bodyPr lIns="36000" rIns="36000" anchor="ctr"/>
          <a:lstStyle>
            <a:lvl1pPr algn="ctr">
              <a:defRPr sz="900" b="0">
                <a:solidFill>
                  <a:schemeClr val="tx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632757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uvakollaasi ja teksti 3">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CC66813B-47EE-FA7B-F508-5B9E5D2343FA}"/>
              </a:ext>
            </a:extLst>
          </p:cNvPr>
          <p:cNvSpPr>
            <a:spLocks noGrp="1"/>
          </p:cNvSpPr>
          <p:nvPr>
            <p:ph type="pic" sz="quarter" idx="13" hasCustomPrompt="1"/>
          </p:nvPr>
        </p:nvSpPr>
        <p:spPr>
          <a:xfrm>
            <a:off x="3020290" y="0"/>
            <a:ext cx="3075709" cy="3429000"/>
          </a:xfrm>
          <a:prstGeom prst="rect">
            <a:avLst/>
          </a:prstGeom>
          <a:solidFill>
            <a:schemeClr val="accent4"/>
          </a:solidFill>
        </p:spPr>
        <p:txBody>
          <a:bodyPr anchor="ctr"/>
          <a:lstStyle>
            <a:lvl1pPr algn="ctr">
              <a:defRPr>
                <a:solidFill>
                  <a:schemeClr val="tx2"/>
                </a:solidFill>
              </a:defRPr>
            </a:lvl1pPr>
          </a:lstStyle>
          <a:p>
            <a:r>
              <a:rPr lang="en-GB" dirty="0"/>
              <a:t>Kuva</a:t>
            </a:r>
          </a:p>
        </p:txBody>
      </p:sp>
      <p:sp>
        <p:nvSpPr>
          <p:cNvPr id="8" name="Picture Placeholder 7">
            <a:extLst>
              <a:ext uri="{FF2B5EF4-FFF2-40B4-BE49-F238E27FC236}">
                <a16:creationId xmlns:a16="http://schemas.microsoft.com/office/drawing/2014/main" id="{38B410F3-B8CD-D29F-2CB3-BD41BD22DFD6}"/>
              </a:ext>
            </a:extLst>
          </p:cNvPr>
          <p:cNvSpPr>
            <a:spLocks noGrp="1"/>
          </p:cNvSpPr>
          <p:nvPr>
            <p:ph type="pic" sz="quarter" idx="14" hasCustomPrompt="1"/>
          </p:nvPr>
        </p:nvSpPr>
        <p:spPr>
          <a:xfrm>
            <a:off x="-1" y="3429000"/>
            <a:ext cx="6096001" cy="3429000"/>
          </a:xfrm>
          <a:prstGeom prst="rect">
            <a:avLst/>
          </a:prstGeom>
          <a:solidFill>
            <a:schemeClr val="accent3"/>
          </a:solidFill>
        </p:spPr>
        <p:txBody>
          <a:bodyPr anchor="ctr"/>
          <a:lstStyle>
            <a:lvl1pPr algn="ctr">
              <a:defRPr>
                <a:solidFill>
                  <a:schemeClr val="tx2"/>
                </a:solidFill>
              </a:defRPr>
            </a:lvl1pPr>
          </a:lstStyle>
          <a:p>
            <a:r>
              <a:rPr lang="en-GB" dirty="0"/>
              <a:t>Kuva</a:t>
            </a:r>
          </a:p>
        </p:txBody>
      </p:sp>
      <p:sp>
        <p:nvSpPr>
          <p:cNvPr id="5" name="Rectangle 4">
            <a:extLst>
              <a:ext uri="{FF2B5EF4-FFF2-40B4-BE49-F238E27FC236}">
                <a16:creationId xmlns:a16="http://schemas.microsoft.com/office/drawing/2014/main" id="{4B3E3E59-D50A-389D-6B0A-3265D3726624}"/>
              </a:ext>
            </a:extLst>
          </p:cNvPr>
          <p:cNvSpPr/>
          <p:nvPr userDrawn="1"/>
        </p:nvSpPr>
        <p:spPr>
          <a:xfrm>
            <a:off x="-1" y="0"/>
            <a:ext cx="3020291"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DB976D51-6968-9C05-52DC-D9E710558661}"/>
              </a:ext>
            </a:extLst>
          </p:cNvPr>
          <p:cNvPicPr>
            <a:picLocks noChangeAspect="1"/>
          </p:cNvPicPr>
          <p:nvPr userDrawn="1"/>
        </p:nvPicPr>
        <p:blipFill>
          <a:blip r:embed="rId2" cstate="screen">
            <a:duotone>
              <a:prstClr val="black"/>
              <a:schemeClr val="bg1">
                <a:tint val="45000"/>
                <a:satMod val="400000"/>
              </a:schemeClr>
            </a:duotone>
            <a:lum bright="100000"/>
            <a:extLst>
              <a:ext uri="{28A0092B-C50C-407E-A947-70E740481C1C}">
                <a14:useLocalDpi xmlns:a14="http://schemas.microsoft.com/office/drawing/2010/main"/>
              </a:ext>
            </a:extLst>
          </a:blip>
          <a:stretch>
            <a:fillRect/>
          </a:stretch>
        </p:blipFill>
        <p:spPr>
          <a:xfrm>
            <a:off x="425189" y="413856"/>
            <a:ext cx="365299" cy="365299"/>
          </a:xfrm>
          <a:prstGeom prst="rect">
            <a:avLst/>
          </a:prstGeom>
        </p:spPr>
      </p:pic>
      <p:pic>
        <p:nvPicPr>
          <p:cNvPr id="13" name="Picture 12" descr="A picture containing text, balloon, aircraft&#10;&#10;Description automatically generated">
            <a:extLst>
              <a:ext uri="{FF2B5EF4-FFF2-40B4-BE49-F238E27FC236}">
                <a16:creationId xmlns:a16="http://schemas.microsoft.com/office/drawing/2014/main" id="{8995C82E-AAE7-C309-4734-887058D996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37121" y="6026329"/>
            <a:ext cx="704244" cy="704244"/>
          </a:xfrm>
          <a:prstGeom prst="rect">
            <a:avLst/>
          </a:prstGeom>
        </p:spPr>
      </p:pic>
      <p:sp>
        <p:nvSpPr>
          <p:cNvPr id="9" name="Title Placeholder 8">
            <a:extLst>
              <a:ext uri="{FF2B5EF4-FFF2-40B4-BE49-F238E27FC236}">
                <a16:creationId xmlns:a16="http://schemas.microsoft.com/office/drawing/2014/main" id="{70EE1A5E-A2E8-4A51-7D62-07436B09BDF0}"/>
              </a:ext>
            </a:extLst>
          </p:cNvPr>
          <p:cNvSpPr>
            <a:spLocks noGrp="1"/>
          </p:cNvSpPr>
          <p:nvPr>
            <p:ph type="title" hasCustomPrompt="1"/>
          </p:nvPr>
        </p:nvSpPr>
        <p:spPr>
          <a:xfrm>
            <a:off x="6738180" y="422732"/>
            <a:ext cx="4650932"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15" name="Text Placeholder 7">
            <a:extLst>
              <a:ext uri="{FF2B5EF4-FFF2-40B4-BE49-F238E27FC236}">
                <a16:creationId xmlns:a16="http://schemas.microsoft.com/office/drawing/2014/main" id="{CE78A146-99AD-5638-92D2-B04996481D47}"/>
              </a:ext>
            </a:extLst>
          </p:cNvPr>
          <p:cNvSpPr>
            <a:spLocks noGrp="1"/>
          </p:cNvSpPr>
          <p:nvPr>
            <p:ph type="body" sz="quarter" idx="11" hasCustomPrompt="1"/>
          </p:nvPr>
        </p:nvSpPr>
        <p:spPr>
          <a:xfrm>
            <a:off x="6751297" y="1767360"/>
            <a:ext cx="4637069" cy="467278"/>
          </a:xfrm>
          <a:prstGeom prst="rect">
            <a:avLst/>
          </a:prstGeom>
        </p:spPr>
        <p:txBody>
          <a:bodyPr/>
          <a:lstStyle>
            <a:lvl1pPr>
              <a:defRPr sz="2800" b="0">
                <a:solidFill>
                  <a:schemeClr val="tx1"/>
                </a:solidFill>
                <a:latin typeface="+mj-lt"/>
              </a:defRPr>
            </a:lvl1pPr>
          </a:lstStyle>
          <a:p>
            <a:pPr lvl="0"/>
            <a:r>
              <a:rPr lang="en-US" dirty="0" err="1"/>
              <a:t>Alaotsikko</a:t>
            </a:r>
            <a:endParaRPr lang="en-US" dirty="0"/>
          </a:p>
        </p:txBody>
      </p:sp>
      <p:sp>
        <p:nvSpPr>
          <p:cNvPr id="16" name="Text Placeholder 7">
            <a:extLst>
              <a:ext uri="{FF2B5EF4-FFF2-40B4-BE49-F238E27FC236}">
                <a16:creationId xmlns:a16="http://schemas.microsoft.com/office/drawing/2014/main" id="{3F40ADBD-074C-AB3F-8DDB-7AE1A3FE66C2}"/>
              </a:ext>
            </a:extLst>
          </p:cNvPr>
          <p:cNvSpPr>
            <a:spLocks noGrp="1"/>
          </p:cNvSpPr>
          <p:nvPr>
            <p:ph type="body" sz="quarter" idx="12" hasCustomPrompt="1"/>
          </p:nvPr>
        </p:nvSpPr>
        <p:spPr>
          <a:xfrm>
            <a:off x="6751299" y="2313071"/>
            <a:ext cx="4637068" cy="1623336"/>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23" name="Slide Number Placeholder 5">
            <a:extLst>
              <a:ext uri="{FF2B5EF4-FFF2-40B4-BE49-F238E27FC236}">
                <a16:creationId xmlns:a16="http://schemas.microsoft.com/office/drawing/2014/main" id="{729D815F-042F-3697-9EAA-5083E3A0F427}"/>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4" name="Text Placeholder 12">
            <a:extLst>
              <a:ext uri="{FF2B5EF4-FFF2-40B4-BE49-F238E27FC236}">
                <a16:creationId xmlns:a16="http://schemas.microsoft.com/office/drawing/2014/main" id="{B76B6A61-C8AC-1A7E-9046-A2B466C72D29}"/>
              </a:ext>
            </a:extLst>
          </p:cNvPr>
          <p:cNvSpPr>
            <a:spLocks noGrp="1"/>
          </p:cNvSpPr>
          <p:nvPr>
            <p:ph type="body" sz="quarter" idx="16" hasCustomPrompt="1"/>
          </p:nvPr>
        </p:nvSpPr>
        <p:spPr>
          <a:xfrm>
            <a:off x="326707" y="913852"/>
            <a:ext cx="2310578" cy="1663341"/>
          </a:xfrm>
          <a:prstGeom prst="rect">
            <a:avLst/>
          </a:prstGeom>
        </p:spPr>
        <p:txBody>
          <a:bodyPr/>
          <a:lstStyle>
            <a:lvl1pPr>
              <a:lnSpc>
                <a:spcPct val="100000"/>
              </a:lnSpc>
              <a:spcBef>
                <a:spcPts val="1600"/>
              </a:spcBef>
              <a:spcAft>
                <a:spcPts val="0"/>
              </a:spcAft>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1600"/>
              </a:spcBef>
              <a:spcAft>
                <a:spcPts val="800"/>
              </a:spcAft>
              <a:buClrTx/>
              <a:buSzTx/>
              <a:buFont typeface="Arial" panose="020B0604020202020204" pitchFamily="34" charset="0"/>
              <a:buNone/>
              <a:tabLst/>
              <a:defRPr/>
            </a:pPr>
            <a:r>
              <a:rPr lang="en-US" dirty="0" err="1"/>
              <a:t>Nosto</a:t>
            </a:r>
            <a:r>
              <a:rPr lang="en-US" dirty="0"/>
              <a:t> lorem ipsum dolor </a:t>
            </a:r>
          </a:p>
        </p:txBody>
      </p:sp>
      <p:pic>
        <p:nvPicPr>
          <p:cNvPr id="11" name="Picture 10">
            <a:extLst>
              <a:ext uri="{FF2B5EF4-FFF2-40B4-BE49-F238E27FC236}">
                <a16:creationId xmlns:a16="http://schemas.microsoft.com/office/drawing/2014/main" id="{5F022A57-E4D1-4803-F3E5-FA57E3BB9D4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020289" y="-1"/>
            <a:ext cx="3075710" cy="3428999"/>
          </a:xfrm>
          <a:prstGeom prst="rect">
            <a:avLst/>
          </a:prstGeom>
        </p:spPr>
      </p:pic>
      <p:pic>
        <p:nvPicPr>
          <p:cNvPr id="2" name="Picture 1" descr="A picture containing text&#10;&#10;Description automatically generated">
            <a:extLst>
              <a:ext uri="{FF2B5EF4-FFF2-40B4-BE49-F238E27FC236}">
                <a16:creationId xmlns:a16="http://schemas.microsoft.com/office/drawing/2014/main" id="{B63CAB9A-957E-BB4B-29A5-DC805CAE225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 y="3428999"/>
            <a:ext cx="6096002" cy="3429001"/>
          </a:xfrm>
          <a:prstGeom prst="rect">
            <a:avLst/>
          </a:prstGeom>
        </p:spPr>
      </p:pic>
      <p:sp>
        <p:nvSpPr>
          <p:cNvPr id="7" name="Date Placeholder 3">
            <a:extLst>
              <a:ext uri="{FF2B5EF4-FFF2-40B4-BE49-F238E27FC236}">
                <a16:creationId xmlns:a16="http://schemas.microsoft.com/office/drawing/2014/main" id="{83F1A3C3-B2FD-F762-A16E-F2CF827DC1A4}"/>
              </a:ext>
            </a:extLst>
          </p:cNvPr>
          <p:cNvSpPr txBox="1">
            <a:spLocks/>
          </p:cNvSpPr>
          <p:nvPr userDrawn="1"/>
        </p:nvSpPr>
        <p:spPr>
          <a:xfrm>
            <a:off x="8177385"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10" name="Picture Placeholder 9">
            <a:extLst>
              <a:ext uri="{FF2B5EF4-FFF2-40B4-BE49-F238E27FC236}">
                <a16:creationId xmlns:a16="http://schemas.microsoft.com/office/drawing/2014/main" id="{ACEF78E0-A043-0FDE-9451-50432EC38798}"/>
              </a:ext>
            </a:extLst>
          </p:cNvPr>
          <p:cNvSpPr>
            <a:spLocks noGrp="1"/>
          </p:cNvSpPr>
          <p:nvPr>
            <p:ph type="pic" sz="quarter" idx="18" hasCustomPrompt="1"/>
          </p:nvPr>
        </p:nvSpPr>
        <p:spPr>
          <a:xfrm>
            <a:off x="7502415" y="6103516"/>
            <a:ext cx="674970" cy="529626"/>
          </a:xfrm>
          <a:prstGeom prst="rect">
            <a:avLst/>
          </a:prstGeom>
          <a:noFill/>
        </p:spPr>
        <p:txBody>
          <a:bodyPr lIns="36000" rIns="36000" anchor="ctr"/>
          <a:lstStyle>
            <a:lvl1pPr algn="ctr">
              <a:defRPr sz="900" b="0">
                <a:solidFill>
                  <a:schemeClr val="tx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5419387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ksti, listaus ja kuva 1">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A0BC69CC-2C41-8DF6-3FFF-9E19080F00FF}"/>
              </a:ext>
            </a:extLst>
          </p:cNvPr>
          <p:cNvSpPr>
            <a:spLocks noGrp="1"/>
          </p:cNvSpPr>
          <p:nvPr>
            <p:ph type="pic" sz="quarter" idx="13" hasCustomPrompt="1"/>
          </p:nvPr>
        </p:nvSpPr>
        <p:spPr>
          <a:xfrm>
            <a:off x="9116292" y="0"/>
            <a:ext cx="3075708" cy="6858000"/>
          </a:xfrm>
          <a:prstGeom prst="rect">
            <a:avLst/>
          </a:prstGeom>
          <a:solidFill>
            <a:schemeClr val="accent4"/>
          </a:solidFill>
        </p:spPr>
        <p:txBody>
          <a:bodyPr anchor="ctr"/>
          <a:lstStyle>
            <a:lvl1pPr algn="ctr">
              <a:defRPr>
                <a:solidFill>
                  <a:schemeClr val="tx2"/>
                </a:solidFill>
              </a:defRPr>
            </a:lvl1pPr>
          </a:lstStyle>
          <a:p>
            <a:r>
              <a:rPr lang="en-GB" dirty="0"/>
              <a:t>Kuva</a:t>
            </a:r>
          </a:p>
        </p:txBody>
      </p:sp>
      <p:sp>
        <p:nvSpPr>
          <p:cNvPr id="5" name="Rectangle 4">
            <a:extLst>
              <a:ext uri="{FF2B5EF4-FFF2-40B4-BE49-F238E27FC236}">
                <a16:creationId xmlns:a16="http://schemas.microsoft.com/office/drawing/2014/main" id="{B4A0FA99-2534-FCB8-E8BC-514E00006949}"/>
              </a:ext>
            </a:extLst>
          </p:cNvPr>
          <p:cNvSpPr/>
          <p:nvPr userDrawn="1"/>
        </p:nvSpPr>
        <p:spPr>
          <a:xfrm>
            <a:off x="6096000" y="-1"/>
            <a:ext cx="302029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Placeholder 8">
            <a:extLst>
              <a:ext uri="{FF2B5EF4-FFF2-40B4-BE49-F238E27FC236}">
                <a16:creationId xmlns:a16="http://schemas.microsoft.com/office/drawing/2014/main" id="{411392B8-A4B8-C5B2-5221-47E38BEEA62B}"/>
              </a:ext>
            </a:extLst>
          </p:cNvPr>
          <p:cNvSpPr>
            <a:spLocks noGrp="1"/>
          </p:cNvSpPr>
          <p:nvPr>
            <p:ph type="title" hasCustomPrompt="1"/>
          </p:nvPr>
        </p:nvSpPr>
        <p:spPr>
          <a:xfrm>
            <a:off x="688958" y="422732"/>
            <a:ext cx="4649395"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13" name="Text Placeholder 7">
            <a:extLst>
              <a:ext uri="{FF2B5EF4-FFF2-40B4-BE49-F238E27FC236}">
                <a16:creationId xmlns:a16="http://schemas.microsoft.com/office/drawing/2014/main" id="{A329B8B4-806F-2534-EF5B-16C2922A62AE}"/>
              </a:ext>
            </a:extLst>
          </p:cNvPr>
          <p:cNvSpPr>
            <a:spLocks noGrp="1"/>
          </p:cNvSpPr>
          <p:nvPr>
            <p:ph type="body" sz="quarter" idx="11" hasCustomPrompt="1"/>
          </p:nvPr>
        </p:nvSpPr>
        <p:spPr>
          <a:xfrm>
            <a:off x="708015" y="1765414"/>
            <a:ext cx="4649396" cy="467278"/>
          </a:xfrm>
          <a:prstGeom prst="rect">
            <a:avLst/>
          </a:prstGeom>
        </p:spPr>
        <p:txBody>
          <a:bodyPr/>
          <a:lstStyle>
            <a:lvl1pPr>
              <a:defRPr sz="2800" b="0">
                <a:solidFill>
                  <a:schemeClr val="tx1"/>
                </a:solidFill>
                <a:latin typeface="+mj-lt"/>
              </a:defRPr>
            </a:lvl1pPr>
          </a:lstStyle>
          <a:p>
            <a:pPr lvl="0"/>
            <a:r>
              <a:rPr lang="en-US" dirty="0" err="1"/>
              <a:t>Alaotsikko</a:t>
            </a:r>
            <a:endParaRPr lang="en-US" dirty="0"/>
          </a:p>
        </p:txBody>
      </p:sp>
      <p:sp>
        <p:nvSpPr>
          <p:cNvPr id="14" name="Text Placeholder 7">
            <a:extLst>
              <a:ext uri="{FF2B5EF4-FFF2-40B4-BE49-F238E27FC236}">
                <a16:creationId xmlns:a16="http://schemas.microsoft.com/office/drawing/2014/main" id="{D138A599-7532-D8AD-5FDE-4DC798B0514F}"/>
              </a:ext>
            </a:extLst>
          </p:cNvPr>
          <p:cNvSpPr>
            <a:spLocks noGrp="1"/>
          </p:cNvSpPr>
          <p:nvPr>
            <p:ph type="body" sz="quarter" idx="12" hasCustomPrompt="1"/>
          </p:nvPr>
        </p:nvSpPr>
        <p:spPr>
          <a:xfrm>
            <a:off x="708016" y="2311125"/>
            <a:ext cx="4649395" cy="1623336"/>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20" name="Slide Number Placeholder 5">
            <a:extLst>
              <a:ext uri="{FF2B5EF4-FFF2-40B4-BE49-F238E27FC236}">
                <a16:creationId xmlns:a16="http://schemas.microsoft.com/office/drawing/2014/main" id="{836A24FE-44C7-0959-F0F7-C9BF7A403240}"/>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Text Placeholder 12">
            <a:extLst>
              <a:ext uri="{FF2B5EF4-FFF2-40B4-BE49-F238E27FC236}">
                <a16:creationId xmlns:a16="http://schemas.microsoft.com/office/drawing/2014/main" id="{45603E35-7AC0-E213-6419-71ABBC375FA9}"/>
              </a:ext>
            </a:extLst>
          </p:cNvPr>
          <p:cNvSpPr>
            <a:spLocks noGrp="1"/>
          </p:cNvSpPr>
          <p:nvPr>
            <p:ph type="body" sz="quarter" idx="17" hasCustomPrompt="1"/>
          </p:nvPr>
        </p:nvSpPr>
        <p:spPr>
          <a:xfrm>
            <a:off x="6419943" y="1680756"/>
            <a:ext cx="2377440" cy="615877"/>
          </a:xfrm>
          <a:prstGeom prst="rect">
            <a:avLst/>
          </a:prstGeom>
        </p:spPr>
        <p:txBody>
          <a:bodyPr/>
          <a:lstStyle>
            <a:lvl1pPr>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lvl="0"/>
            <a:r>
              <a:rPr lang="en-US" dirty="0" err="1"/>
              <a:t>Listauksen</a:t>
            </a:r>
            <a:r>
              <a:rPr lang="en-US" dirty="0"/>
              <a:t> </a:t>
            </a:r>
            <a:r>
              <a:rPr lang="en-US" dirty="0" err="1"/>
              <a:t>otsikko</a:t>
            </a:r>
            <a:r>
              <a:rPr lang="en-US" dirty="0"/>
              <a:t> </a:t>
            </a:r>
            <a:br>
              <a:rPr lang="en-US" dirty="0"/>
            </a:br>
            <a:r>
              <a:rPr lang="en-US" dirty="0"/>
              <a:t>tai </a:t>
            </a:r>
            <a:r>
              <a:rPr lang="en-US" dirty="0" err="1"/>
              <a:t>nosto</a:t>
            </a:r>
            <a:endParaRPr lang="en-US" dirty="0"/>
          </a:p>
        </p:txBody>
      </p:sp>
      <p:sp>
        <p:nvSpPr>
          <p:cNvPr id="3" name="Text Placeholder 12">
            <a:extLst>
              <a:ext uri="{FF2B5EF4-FFF2-40B4-BE49-F238E27FC236}">
                <a16:creationId xmlns:a16="http://schemas.microsoft.com/office/drawing/2014/main" id="{75B65DDE-A2DE-BDFA-4A31-7FBF696B327F}"/>
              </a:ext>
            </a:extLst>
          </p:cNvPr>
          <p:cNvSpPr>
            <a:spLocks noGrp="1"/>
          </p:cNvSpPr>
          <p:nvPr>
            <p:ph type="body" sz="quarter" idx="18" hasCustomPrompt="1"/>
          </p:nvPr>
        </p:nvSpPr>
        <p:spPr>
          <a:xfrm>
            <a:off x="6434119" y="2480370"/>
            <a:ext cx="2377440" cy="3452595"/>
          </a:xfrm>
          <a:prstGeom prst="rect">
            <a:avLst/>
          </a:prstGeom>
        </p:spPr>
        <p:txBody>
          <a:bodyPr/>
          <a:lstStyle>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lvl="3"/>
            <a:r>
              <a:rPr lang="en-US" dirty="0" err="1"/>
              <a:t>Listaus</a:t>
            </a:r>
            <a:r>
              <a:rPr lang="en-US" dirty="0"/>
              <a:t> 1</a:t>
            </a:r>
          </a:p>
        </p:txBody>
      </p:sp>
      <p:sp>
        <p:nvSpPr>
          <p:cNvPr id="4" name="Date Placeholder 3">
            <a:extLst>
              <a:ext uri="{FF2B5EF4-FFF2-40B4-BE49-F238E27FC236}">
                <a16:creationId xmlns:a16="http://schemas.microsoft.com/office/drawing/2014/main" id="{370A8B6A-0403-D48A-0AD8-6CF1BF5D85A7}"/>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7" name="Picture Placeholder 9">
            <a:extLst>
              <a:ext uri="{FF2B5EF4-FFF2-40B4-BE49-F238E27FC236}">
                <a16:creationId xmlns:a16="http://schemas.microsoft.com/office/drawing/2014/main" id="{503D0E93-8B24-3496-C15C-88D60025DE23}"/>
              </a:ext>
            </a:extLst>
          </p:cNvPr>
          <p:cNvSpPr>
            <a:spLocks noGrp="1"/>
          </p:cNvSpPr>
          <p:nvPr>
            <p:ph type="pic" sz="quarter" idx="19" hasCustomPrompt="1"/>
          </p:nvPr>
        </p:nvSpPr>
        <p:spPr>
          <a:xfrm>
            <a:off x="1457162" y="6103516"/>
            <a:ext cx="674970" cy="529626"/>
          </a:xfrm>
          <a:prstGeom prst="rect">
            <a:avLst/>
          </a:prstGeom>
          <a:noFill/>
        </p:spPr>
        <p:txBody>
          <a:bodyPr lIns="36000" rIns="36000" anchor="ctr"/>
          <a:lstStyle>
            <a:lvl1pPr algn="ctr">
              <a:defRPr sz="900" b="0">
                <a:solidFill>
                  <a:schemeClr val="tx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4047906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1616A4-B40D-E3EC-4CCA-5EC333EE2EF1}"/>
              </a:ext>
            </a:extLst>
          </p:cNvPr>
          <p:cNvSpPr/>
          <p:nvPr userDrawn="1"/>
        </p:nvSpPr>
        <p:spPr>
          <a:xfrm>
            <a:off x="0" y="0"/>
            <a:ext cx="12192000" cy="6858000"/>
          </a:xfrm>
          <a:prstGeom prst="rect">
            <a:avLst/>
          </a:prstGeom>
          <a:blipFill>
            <a:blip r:embed="rId2"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Placeholder 8">
            <a:extLst>
              <a:ext uri="{FF2B5EF4-FFF2-40B4-BE49-F238E27FC236}">
                <a16:creationId xmlns:a16="http://schemas.microsoft.com/office/drawing/2014/main" id="{1422045C-CA2E-5E4B-FDCC-C2D6C33DCC9A}"/>
              </a:ext>
            </a:extLst>
          </p:cNvPr>
          <p:cNvSpPr>
            <a:spLocks noGrp="1"/>
          </p:cNvSpPr>
          <p:nvPr>
            <p:ph type="title" hasCustomPrompt="1"/>
          </p:nvPr>
        </p:nvSpPr>
        <p:spPr>
          <a:xfrm>
            <a:off x="2892536" y="3677896"/>
            <a:ext cx="6429153" cy="779605"/>
          </a:xfrm>
          <a:prstGeom prst="rect">
            <a:avLst/>
          </a:prstGeom>
        </p:spPr>
        <p:txBody>
          <a:bodyPr vert="horz" lIns="91440" tIns="45720" rIns="91440" bIns="45720" rtlCol="0" anchor="ctr">
            <a:noAutofit/>
          </a:bodyPr>
          <a:lstStyle>
            <a:lvl1pPr algn="ctr">
              <a:defRPr sz="2000">
                <a:solidFill>
                  <a:schemeClr val="bg2"/>
                </a:solidFill>
              </a:defRPr>
            </a:lvl1pPr>
          </a:lstStyle>
          <a:p>
            <a:r>
              <a:rPr lang="en-US" dirty="0" err="1"/>
              <a:t>Alaotsikko</a:t>
            </a:r>
            <a:endParaRPr lang="en-GB" dirty="0"/>
          </a:p>
        </p:txBody>
      </p:sp>
      <p:sp>
        <p:nvSpPr>
          <p:cNvPr id="8" name="Text Placeholder 7">
            <a:extLst>
              <a:ext uri="{FF2B5EF4-FFF2-40B4-BE49-F238E27FC236}">
                <a16:creationId xmlns:a16="http://schemas.microsoft.com/office/drawing/2014/main" id="{43590DB6-7BEA-5550-1ADF-2887B927EC41}"/>
              </a:ext>
            </a:extLst>
          </p:cNvPr>
          <p:cNvSpPr>
            <a:spLocks noGrp="1"/>
          </p:cNvSpPr>
          <p:nvPr>
            <p:ph type="body" sz="quarter" idx="13" hasCustomPrompt="1"/>
          </p:nvPr>
        </p:nvSpPr>
        <p:spPr>
          <a:xfrm>
            <a:off x="1566863" y="2799907"/>
            <a:ext cx="9080500" cy="1160391"/>
          </a:xfrm>
        </p:spPr>
        <p:txBody>
          <a:bodyPr anchor="ctr"/>
          <a:lstStyle>
            <a:lvl1pPr algn="ctr">
              <a:defRPr sz="3600" b="1">
                <a:solidFill>
                  <a:schemeClr val="bg1"/>
                </a:solidFill>
                <a:latin typeface="Verdana" panose="020B0604030504040204" pitchFamily="34" charset="0"/>
                <a:ea typeface="Verdana" panose="020B0604030504040204" pitchFamily="34" charset="0"/>
              </a:defRPr>
            </a:lvl1pPr>
          </a:lstStyle>
          <a:p>
            <a:pPr lvl="0"/>
            <a:r>
              <a:rPr lang="en-GB" dirty="0"/>
              <a:t>VÄLIOTSIKKO</a:t>
            </a:r>
          </a:p>
        </p:txBody>
      </p:sp>
      <p:pic>
        <p:nvPicPr>
          <p:cNvPr id="4" name="Picture 3">
            <a:extLst>
              <a:ext uri="{FF2B5EF4-FFF2-40B4-BE49-F238E27FC236}">
                <a16:creationId xmlns:a16="http://schemas.microsoft.com/office/drawing/2014/main" id="{735AAE2A-DB66-CF81-C7C2-F15B657B570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35748" y="6060662"/>
            <a:ext cx="631792" cy="631792"/>
          </a:xfrm>
          <a:prstGeom prst="rect">
            <a:avLst/>
          </a:prstGeom>
        </p:spPr>
      </p:pic>
      <p:sp>
        <p:nvSpPr>
          <p:cNvPr id="5" name="Date Placeholder 3">
            <a:extLst>
              <a:ext uri="{FF2B5EF4-FFF2-40B4-BE49-F238E27FC236}">
                <a16:creationId xmlns:a16="http://schemas.microsoft.com/office/drawing/2014/main" id="{3884394C-2B40-66E0-D2ED-62B3004D0497}"/>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6" name="Slide Number Placeholder 5">
            <a:extLst>
              <a:ext uri="{FF2B5EF4-FFF2-40B4-BE49-F238E27FC236}">
                <a16:creationId xmlns:a16="http://schemas.microsoft.com/office/drawing/2014/main" id="{DE2B4A6C-519F-D045-D119-5263A13A1191}"/>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Tree>
    <p:extLst>
      <p:ext uri="{BB962C8B-B14F-4D97-AF65-F5344CB8AC3E}">
        <p14:creationId xmlns:p14="http://schemas.microsoft.com/office/powerpoint/2010/main" val="47683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i, listaus ja kuva 2">
    <p:spTree>
      <p:nvGrpSpPr>
        <p:cNvPr id="1" name=""/>
        <p:cNvGrpSpPr/>
        <p:nvPr/>
      </p:nvGrpSpPr>
      <p:grpSpPr>
        <a:xfrm>
          <a:off x="0" y="0"/>
          <a:ext cx="0" cy="0"/>
          <a:chOff x="0" y="0"/>
          <a:chExt cx="0" cy="0"/>
        </a:xfrm>
      </p:grpSpPr>
      <p:pic>
        <p:nvPicPr>
          <p:cNvPr id="9" name="Picture 8" descr="A picture containing text, outdoor&#10;&#10;Description automatically generated">
            <a:extLst>
              <a:ext uri="{FF2B5EF4-FFF2-40B4-BE49-F238E27FC236}">
                <a16:creationId xmlns:a16="http://schemas.microsoft.com/office/drawing/2014/main" id="{1A9B7322-BDDF-C0FC-0C14-734FD55A8B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16291" y="-3061"/>
            <a:ext cx="3075709" cy="6902383"/>
          </a:xfrm>
          <a:prstGeom prst="rect">
            <a:avLst/>
          </a:prstGeom>
        </p:spPr>
      </p:pic>
      <p:sp>
        <p:nvSpPr>
          <p:cNvPr id="5" name="Rectangle 4">
            <a:extLst>
              <a:ext uri="{FF2B5EF4-FFF2-40B4-BE49-F238E27FC236}">
                <a16:creationId xmlns:a16="http://schemas.microsoft.com/office/drawing/2014/main" id="{B4A0FA99-2534-FCB8-E8BC-514E00006949}"/>
              </a:ext>
            </a:extLst>
          </p:cNvPr>
          <p:cNvSpPr/>
          <p:nvPr userDrawn="1"/>
        </p:nvSpPr>
        <p:spPr>
          <a:xfrm>
            <a:off x="6096000" y="-1"/>
            <a:ext cx="302029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Placeholder 8">
            <a:extLst>
              <a:ext uri="{FF2B5EF4-FFF2-40B4-BE49-F238E27FC236}">
                <a16:creationId xmlns:a16="http://schemas.microsoft.com/office/drawing/2014/main" id="{411392B8-A4B8-C5B2-5221-47E38BEEA62B}"/>
              </a:ext>
            </a:extLst>
          </p:cNvPr>
          <p:cNvSpPr>
            <a:spLocks noGrp="1"/>
          </p:cNvSpPr>
          <p:nvPr>
            <p:ph type="title" hasCustomPrompt="1"/>
          </p:nvPr>
        </p:nvSpPr>
        <p:spPr>
          <a:xfrm>
            <a:off x="688958" y="422732"/>
            <a:ext cx="4649395"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13" name="Text Placeholder 7">
            <a:extLst>
              <a:ext uri="{FF2B5EF4-FFF2-40B4-BE49-F238E27FC236}">
                <a16:creationId xmlns:a16="http://schemas.microsoft.com/office/drawing/2014/main" id="{A329B8B4-806F-2534-EF5B-16C2922A62AE}"/>
              </a:ext>
            </a:extLst>
          </p:cNvPr>
          <p:cNvSpPr>
            <a:spLocks noGrp="1"/>
          </p:cNvSpPr>
          <p:nvPr>
            <p:ph type="body" sz="quarter" idx="11" hasCustomPrompt="1"/>
          </p:nvPr>
        </p:nvSpPr>
        <p:spPr>
          <a:xfrm>
            <a:off x="708015" y="1765414"/>
            <a:ext cx="4649396" cy="467278"/>
          </a:xfrm>
          <a:prstGeom prst="rect">
            <a:avLst/>
          </a:prstGeom>
        </p:spPr>
        <p:txBody>
          <a:bodyPr/>
          <a:lstStyle>
            <a:lvl1pPr>
              <a:defRPr sz="2800" b="0">
                <a:solidFill>
                  <a:schemeClr val="tx1"/>
                </a:solidFill>
                <a:latin typeface="+mj-lt"/>
              </a:defRPr>
            </a:lvl1pPr>
          </a:lstStyle>
          <a:p>
            <a:pPr lvl="0"/>
            <a:r>
              <a:rPr lang="en-US" dirty="0" err="1"/>
              <a:t>Alaotsikko</a:t>
            </a:r>
            <a:endParaRPr lang="en-US" dirty="0"/>
          </a:p>
        </p:txBody>
      </p:sp>
      <p:sp>
        <p:nvSpPr>
          <p:cNvPr id="14" name="Text Placeholder 7">
            <a:extLst>
              <a:ext uri="{FF2B5EF4-FFF2-40B4-BE49-F238E27FC236}">
                <a16:creationId xmlns:a16="http://schemas.microsoft.com/office/drawing/2014/main" id="{D138A599-7532-D8AD-5FDE-4DC798B0514F}"/>
              </a:ext>
            </a:extLst>
          </p:cNvPr>
          <p:cNvSpPr>
            <a:spLocks noGrp="1"/>
          </p:cNvSpPr>
          <p:nvPr>
            <p:ph type="body" sz="quarter" idx="12" hasCustomPrompt="1"/>
          </p:nvPr>
        </p:nvSpPr>
        <p:spPr>
          <a:xfrm>
            <a:off x="708016" y="2311125"/>
            <a:ext cx="4649395" cy="1623336"/>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20" name="Slide Number Placeholder 5">
            <a:extLst>
              <a:ext uri="{FF2B5EF4-FFF2-40B4-BE49-F238E27FC236}">
                <a16:creationId xmlns:a16="http://schemas.microsoft.com/office/drawing/2014/main" id="{836A24FE-44C7-0959-F0F7-C9BF7A403240}"/>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Text Placeholder 12">
            <a:extLst>
              <a:ext uri="{FF2B5EF4-FFF2-40B4-BE49-F238E27FC236}">
                <a16:creationId xmlns:a16="http://schemas.microsoft.com/office/drawing/2014/main" id="{45603E35-7AC0-E213-6419-71ABBC375FA9}"/>
              </a:ext>
            </a:extLst>
          </p:cNvPr>
          <p:cNvSpPr>
            <a:spLocks noGrp="1"/>
          </p:cNvSpPr>
          <p:nvPr>
            <p:ph type="body" sz="quarter" idx="17" hasCustomPrompt="1"/>
          </p:nvPr>
        </p:nvSpPr>
        <p:spPr>
          <a:xfrm>
            <a:off x="6419943" y="1680756"/>
            <a:ext cx="2377440" cy="615877"/>
          </a:xfrm>
          <a:prstGeom prst="rect">
            <a:avLst/>
          </a:prstGeom>
        </p:spPr>
        <p:txBody>
          <a:bodyPr/>
          <a:lstStyle>
            <a:lvl1pPr>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lvl="0"/>
            <a:r>
              <a:rPr lang="en-US" dirty="0" err="1"/>
              <a:t>Listauksen</a:t>
            </a:r>
            <a:r>
              <a:rPr lang="en-US" dirty="0"/>
              <a:t> </a:t>
            </a:r>
            <a:r>
              <a:rPr lang="en-US" dirty="0" err="1"/>
              <a:t>otsikko</a:t>
            </a:r>
            <a:r>
              <a:rPr lang="en-US" dirty="0"/>
              <a:t> </a:t>
            </a:r>
            <a:br>
              <a:rPr lang="en-US" dirty="0"/>
            </a:br>
            <a:r>
              <a:rPr lang="en-US" dirty="0"/>
              <a:t>tai </a:t>
            </a:r>
            <a:r>
              <a:rPr lang="en-US" dirty="0" err="1"/>
              <a:t>nosto</a:t>
            </a:r>
            <a:endParaRPr lang="en-US" dirty="0"/>
          </a:p>
        </p:txBody>
      </p:sp>
      <p:sp>
        <p:nvSpPr>
          <p:cNvPr id="3" name="Text Placeholder 12">
            <a:extLst>
              <a:ext uri="{FF2B5EF4-FFF2-40B4-BE49-F238E27FC236}">
                <a16:creationId xmlns:a16="http://schemas.microsoft.com/office/drawing/2014/main" id="{75B65DDE-A2DE-BDFA-4A31-7FBF696B327F}"/>
              </a:ext>
            </a:extLst>
          </p:cNvPr>
          <p:cNvSpPr>
            <a:spLocks noGrp="1"/>
          </p:cNvSpPr>
          <p:nvPr>
            <p:ph type="body" sz="quarter" idx="18" hasCustomPrompt="1"/>
          </p:nvPr>
        </p:nvSpPr>
        <p:spPr>
          <a:xfrm>
            <a:off x="6434119" y="2480370"/>
            <a:ext cx="2377440" cy="3452595"/>
          </a:xfrm>
          <a:prstGeom prst="rect">
            <a:avLst/>
          </a:prstGeom>
        </p:spPr>
        <p:txBody>
          <a:bodyPr/>
          <a:lstStyle>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lvl="3"/>
            <a:r>
              <a:rPr lang="en-US" dirty="0" err="1"/>
              <a:t>Listaus</a:t>
            </a:r>
            <a:r>
              <a:rPr lang="en-US" dirty="0"/>
              <a:t> 1</a:t>
            </a:r>
          </a:p>
        </p:txBody>
      </p:sp>
      <p:sp>
        <p:nvSpPr>
          <p:cNvPr id="4" name="Date Placeholder 3">
            <a:extLst>
              <a:ext uri="{FF2B5EF4-FFF2-40B4-BE49-F238E27FC236}">
                <a16:creationId xmlns:a16="http://schemas.microsoft.com/office/drawing/2014/main" id="{2CDE7FD2-B305-3640-A836-10161DE40A67}"/>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6" name="Picture Placeholder 9">
            <a:extLst>
              <a:ext uri="{FF2B5EF4-FFF2-40B4-BE49-F238E27FC236}">
                <a16:creationId xmlns:a16="http://schemas.microsoft.com/office/drawing/2014/main" id="{FA28B840-B440-7E32-D2E2-654B3B1B4ED4}"/>
              </a:ext>
            </a:extLst>
          </p:cNvPr>
          <p:cNvSpPr>
            <a:spLocks noGrp="1"/>
          </p:cNvSpPr>
          <p:nvPr>
            <p:ph type="pic" sz="quarter" idx="19" hasCustomPrompt="1"/>
          </p:nvPr>
        </p:nvSpPr>
        <p:spPr>
          <a:xfrm>
            <a:off x="1457162" y="6103516"/>
            <a:ext cx="674970" cy="529626"/>
          </a:xfrm>
          <a:prstGeom prst="rect">
            <a:avLst/>
          </a:prstGeom>
          <a:noFill/>
        </p:spPr>
        <p:txBody>
          <a:bodyPr lIns="36000" rIns="36000" anchor="ctr"/>
          <a:lstStyle>
            <a:lvl1pPr algn="ctr">
              <a:defRPr sz="900" b="0">
                <a:solidFill>
                  <a:schemeClr val="tx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13027410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ksti, listaus ja kuva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E2712C-F668-EAAF-435A-20B6943A80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16291" y="0"/>
            <a:ext cx="3075709" cy="6902383"/>
          </a:xfrm>
          <a:prstGeom prst="rect">
            <a:avLst/>
          </a:prstGeom>
        </p:spPr>
      </p:pic>
      <p:sp>
        <p:nvSpPr>
          <p:cNvPr id="5" name="Rectangle 4">
            <a:extLst>
              <a:ext uri="{FF2B5EF4-FFF2-40B4-BE49-F238E27FC236}">
                <a16:creationId xmlns:a16="http://schemas.microsoft.com/office/drawing/2014/main" id="{B4A0FA99-2534-FCB8-E8BC-514E00006949}"/>
              </a:ext>
            </a:extLst>
          </p:cNvPr>
          <p:cNvSpPr/>
          <p:nvPr userDrawn="1"/>
        </p:nvSpPr>
        <p:spPr>
          <a:xfrm>
            <a:off x="6096000" y="-1"/>
            <a:ext cx="302029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Placeholder 8">
            <a:extLst>
              <a:ext uri="{FF2B5EF4-FFF2-40B4-BE49-F238E27FC236}">
                <a16:creationId xmlns:a16="http://schemas.microsoft.com/office/drawing/2014/main" id="{411392B8-A4B8-C5B2-5221-47E38BEEA62B}"/>
              </a:ext>
            </a:extLst>
          </p:cNvPr>
          <p:cNvSpPr>
            <a:spLocks noGrp="1"/>
          </p:cNvSpPr>
          <p:nvPr>
            <p:ph type="title" hasCustomPrompt="1"/>
          </p:nvPr>
        </p:nvSpPr>
        <p:spPr>
          <a:xfrm>
            <a:off x="688958" y="422732"/>
            <a:ext cx="4649395" cy="1260039"/>
          </a:xfrm>
          <a:prstGeom prst="rect">
            <a:avLst/>
          </a:prstGeom>
        </p:spPr>
        <p:txBody>
          <a:bodyPr vert="horz" lIns="91440" tIns="45720" rIns="91440" bIns="45720" rtlCol="0" anchor="ctr">
            <a:noAutofit/>
          </a:bodyPr>
          <a:lstStyle>
            <a:lvl1pPr>
              <a:defRPr sz="2800"/>
            </a:lvl1pPr>
          </a:lstStyle>
          <a:p>
            <a:r>
              <a:rPr lang="en-US" dirty="0"/>
              <a:t>KIRJOITA OTSIKKO</a:t>
            </a:r>
            <a:endParaRPr lang="en-GB" dirty="0"/>
          </a:p>
        </p:txBody>
      </p:sp>
      <p:sp>
        <p:nvSpPr>
          <p:cNvPr id="13" name="Text Placeholder 7">
            <a:extLst>
              <a:ext uri="{FF2B5EF4-FFF2-40B4-BE49-F238E27FC236}">
                <a16:creationId xmlns:a16="http://schemas.microsoft.com/office/drawing/2014/main" id="{A329B8B4-806F-2534-EF5B-16C2922A62AE}"/>
              </a:ext>
            </a:extLst>
          </p:cNvPr>
          <p:cNvSpPr>
            <a:spLocks noGrp="1"/>
          </p:cNvSpPr>
          <p:nvPr>
            <p:ph type="body" sz="quarter" idx="11" hasCustomPrompt="1"/>
          </p:nvPr>
        </p:nvSpPr>
        <p:spPr>
          <a:xfrm>
            <a:off x="708015" y="1765414"/>
            <a:ext cx="4649396" cy="467278"/>
          </a:xfrm>
          <a:prstGeom prst="rect">
            <a:avLst/>
          </a:prstGeom>
        </p:spPr>
        <p:txBody>
          <a:bodyPr/>
          <a:lstStyle>
            <a:lvl1pPr>
              <a:defRPr sz="2800" b="0">
                <a:solidFill>
                  <a:schemeClr val="tx1"/>
                </a:solidFill>
                <a:latin typeface="+mj-lt"/>
              </a:defRPr>
            </a:lvl1pPr>
          </a:lstStyle>
          <a:p>
            <a:pPr lvl="0"/>
            <a:r>
              <a:rPr lang="en-US" dirty="0" err="1"/>
              <a:t>Alaotsikko</a:t>
            </a:r>
            <a:endParaRPr lang="en-US" dirty="0"/>
          </a:p>
        </p:txBody>
      </p:sp>
      <p:sp>
        <p:nvSpPr>
          <p:cNvPr id="14" name="Text Placeholder 7">
            <a:extLst>
              <a:ext uri="{FF2B5EF4-FFF2-40B4-BE49-F238E27FC236}">
                <a16:creationId xmlns:a16="http://schemas.microsoft.com/office/drawing/2014/main" id="{D138A599-7532-D8AD-5FDE-4DC798B0514F}"/>
              </a:ext>
            </a:extLst>
          </p:cNvPr>
          <p:cNvSpPr>
            <a:spLocks noGrp="1"/>
          </p:cNvSpPr>
          <p:nvPr>
            <p:ph type="body" sz="quarter" idx="12" hasCustomPrompt="1"/>
          </p:nvPr>
        </p:nvSpPr>
        <p:spPr>
          <a:xfrm>
            <a:off x="708016" y="2311125"/>
            <a:ext cx="4649395" cy="1623336"/>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20" name="Slide Number Placeholder 5">
            <a:extLst>
              <a:ext uri="{FF2B5EF4-FFF2-40B4-BE49-F238E27FC236}">
                <a16:creationId xmlns:a16="http://schemas.microsoft.com/office/drawing/2014/main" id="{836A24FE-44C7-0959-F0F7-C9BF7A403240}"/>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Text Placeholder 12">
            <a:extLst>
              <a:ext uri="{FF2B5EF4-FFF2-40B4-BE49-F238E27FC236}">
                <a16:creationId xmlns:a16="http://schemas.microsoft.com/office/drawing/2014/main" id="{45603E35-7AC0-E213-6419-71ABBC375FA9}"/>
              </a:ext>
            </a:extLst>
          </p:cNvPr>
          <p:cNvSpPr>
            <a:spLocks noGrp="1"/>
          </p:cNvSpPr>
          <p:nvPr>
            <p:ph type="body" sz="quarter" idx="17" hasCustomPrompt="1"/>
          </p:nvPr>
        </p:nvSpPr>
        <p:spPr>
          <a:xfrm>
            <a:off x="6419943" y="1680756"/>
            <a:ext cx="2377440" cy="615877"/>
          </a:xfrm>
          <a:prstGeom prst="rect">
            <a:avLst/>
          </a:prstGeom>
        </p:spPr>
        <p:txBody>
          <a:bodyPr/>
          <a:lstStyle>
            <a:lvl1pPr>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lvl="0"/>
            <a:r>
              <a:rPr lang="en-US" dirty="0" err="1"/>
              <a:t>Listauksen</a:t>
            </a:r>
            <a:r>
              <a:rPr lang="en-US" dirty="0"/>
              <a:t> </a:t>
            </a:r>
            <a:r>
              <a:rPr lang="en-US" dirty="0" err="1"/>
              <a:t>otsikko</a:t>
            </a:r>
            <a:r>
              <a:rPr lang="en-US" dirty="0"/>
              <a:t> </a:t>
            </a:r>
            <a:br>
              <a:rPr lang="en-US" dirty="0"/>
            </a:br>
            <a:r>
              <a:rPr lang="en-US" dirty="0"/>
              <a:t>tai </a:t>
            </a:r>
            <a:r>
              <a:rPr lang="en-US" dirty="0" err="1"/>
              <a:t>nosto</a:t>
            </a:r>
            <a:endParaRPr lang="en-US" dirty="0"/>
          </a:p>
        </p:txBody>
      </p:sp>
      <p:sp>
        <p:nvSpPr>
          <p:cNvPr id="3" name="Text Placeholder 12">
            <a:extLst>
              <a:ext uri="{FF2B5EF4-FFF2-40B4-BE49-F238E27FC236}">
                <a16:creationId xmlns:a16="http://schemas.microsoft.com/office/drawing/2014/main" id="{75B65DDE-A2DE-BDFA-4A31-7FBF696B327F}"/>
              </a:ext>
            </a:extLst>
          </p:cNvPr>
          <p:cNvSpPr>
            <a:spLocks noGrp="1"/>
          </p:cNvSpPr>
          <p:nvPr>
            <p:ph type="body" sz="quarter" idx="18" hasCustomPrompt="1"/>
          </p:nvPr>
        </p:nvSpPr>
        <p:spPr>
          <a:xfrm>
            <a:off x="6434119" y="2480370"/>
            <a:ext cx="2377440" cy="3452595"/>
          </a:xfrm>
          <a:prstGeom prst="rect">
            <a:avLst/>
          </a:prstGeom>
        </p:spPr>
        <p:txBody>
          <a:bodyPr/>
          <a:lstStyle>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lvl="3"/>
            <a:r>
              <a:rPr lang="en-US" dirty="0" err="1"/>
              <a:t>Listaus</a:t>
            </a:r>
            <a:r>
              <a:rPr lang="en-US" dirty="0"/>
              <a:t> 1</a:t>
            </a:r>
          </a:p>
        </p:txBody>
      </p:sp>
      <p:sp>
        <p:nvSpPr>
          <p:cNvPr id="4" name="Date Placeholder 3">
            <a:extLst>
              <a:ext uri="{FF2B5EF4-FFF2-40B4-BE49-F238E27FC236}">
                <a16:creationId xmlns:a16="http://schemas.microsoft.com/office/drawing/2014/main" id="{1A85CEF8-5472-9A8C-1B0C-8ABE95230332}"/>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6" name="Picture Placeholder 9">
            <a:extLst>
              <a:ext uri="{FF2B5EF4-FFF2-40B4-BE49-F238E27FC236}">
                <a16:creationId xmlns:a16="http://schemas.microsoft.com/office/drawing/2014/main" id="{1779C01F-E840-8342-AD78-25D34D3B84B0}"/>
              </a:ext>
            </a:extLst>
          </p:cNvPr>
          <p:cNvSpPr>
            <a:spLocks noGrp="1"/>
          </p:cNvSpPr>
          <p:nvPr>
            <p:ph type="pic" sz="quarter" idx="19" hasCustomPrompt="1"/>
          </p:nvPr>
        </p:nvSpPr>
        <p:spPr>
          <a:xfrm>
            <a:off x="1457162" y="6103516"/>
            <a:ext cx="674970" cy="529626"/>
          </a:xfrm>
          <a:prstGeom prst="rect">
            <a:avLst/>
          </a:prstGeom>
          <a:noFill/>
        </p:spPr>
        <p:txBody>
          <a:bodyPr lIns="36000" rIns="36000" anchor="ctr"/>
          <a:lstStyle>
            <a:lvl1pPr algn="ctr">
              <a:defRPr sz="900" b="0">
                <a:solidFill>
                  <a:schemeClr val="tx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550697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kstipalstat ja vaakakuva 1">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A0BC69CC-2C41-8DF6-3FFF-9E19080F00FF}"/>
              </a:ext>
            </a:extLst>
          </p:cNvPr>
          <p:cNvSpPr>
            <a:spLocks noGrp="1"/>
          </p:cNvSpPr>
          <p:nvPr>
            <p:ph type="pic" sz="quarter" idx="13" hasCustomPrompt="1"/>
          </p:nvPr>
        </p:nvSpPr>
        <p:spPr>
          <a:xfrm>
            <a:off x="6096000" y="4184074"/>
            <a:ext cx="6095999" cy="2673926"/>
          </a:xfrm>
          <a:prstGeom prst="rect">
            <a:avLst/>
          </a:prstGeom>
          <a:solidFill>
            <a:schemeClr val="accent4"/>
          </a:solidFill>
        </p:spPr>
        <p:txBody>
          <a:bodyPr anchor="ctr"/>
          <a:lstStyle>
            <a:lvl1pPr algn="ctr">
              <a:defRPr>
                <a:solidFill>
                  <a:schemeClr val="tx2"/>
                </a:solidFill>
              </a:defRPr>
            </a:lvl1pPr>
          </a:lstStyle>
          <a:p>
            <a:r>
              <a:rPr lang="en-GB" dirty="0"/>
              <a:t>Kuva</a:t>
            </a:r>
          </a:p>
        </p:txBody>
      </p:sp>
      <p:sp>
        <p:nvSpPr>
          <p:cNvPr id="3" name="Rectangle 2">
            <a:extLst>
              <a:ext uri="{FF2B5EF4-FFF2-40B4-BE49-F238E27FC236}">
                <a16:creationId xmlns:a16="http://schemas.microsoft.com/office/drawing/2014/main" id="{1F7CA025-C922-AFBC-25F0-94DCA945932E}"/>
              </a:ext>
            </a:extLst>
          </p:cNvPr>
          <p:cNvSpPr/>
          <p:nvPr userDrawn="1"/>
        </p:nvSpPr>
        <p:spPr>
          <a:xfrm>
            <a:off x="1" y="4184072"/>
            <a:ext cx="6096000" cy="26739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1126544-42A0-2458-5104-F9D4A5C62C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5748" y="6060662"/>
            <a:ext cx="631792" cy="631792"/>
          </a:xfrm>
          <a:prstGeom prst="rect">
            <a:avLst/>
          </a:prstGeom>
        </p:spPr>
      </p:pic>
      <p:pic>
        <p:nvPicPr>
          <p:cNvPr id="15" name="Picture 14">
            <a:extLst>
              <a:ext uri="{FF2B5EF4-FFF2-40B4-BE49-F238E27FC236}">
                <a16:creationId xmlns:a16="http://schemas.microsoft.com/office/drawing/2014/main" id="{0F59FA74-AA82-B780-49AD-A144DCEA7DA5}"/>
              </a:ext>
            </a:extLst>
          </p:cNvPr>
          <p:cNvPicPr>
            <a:picLocks noChangeAspect="1"/>
          </p:cNvPicPr>
          <p:nvPr userDrawn="1"/>
        </p:nvPicPr>
        <p:blipFill>
          <a:blip r:embed="rId3" cstate="screen">
            <a:duotone>
              <a:prstClr val="black"/>
              <a:schemeClr val="bg1">
                <a:tint val="45000"/>
                <a:satMod val="400000"/>
              </a:schemeClr>
            </a:duotone>
            <a:lum bright="100000"/>
            <a:extLst>
              <a:ext uri="{28A0092B-C50C-407E-A947-70E740481C1C}">
                <a14:useLocalDpi xmlns:a14="http://schemas.microsoft.com/office/drawing/2010/main"/>
              </a:ext>
            </a:extLst>
          </a:blip>
          <a:stretch>
            <a:fillRect/>
          </a:stretch>
        </p:blipFill>
        <p:spPr>
          <a:xfrm>
            <a:off x="808194" y="4570112"/>
            <a:ext cx="365299" cy="365299"/>
          </a:xfrm>
          <a:prstGeom prst="rect">
            <a:avLst/>
          </a:prstGeom>
        </p:spPr>
      </p:pic>
      <p:sp>
        <p:nvSpPr>
          <p:cNvPr id="13" name="Title Placeholder 8">
            <a:extLst>
              <a:ext uri="{FF2B5EF4-FFF2-40B4-BE49-F238E27FC236}">
                <a16:creationId xmlns:a16="http://schemas.microsoft.com/office/drawing/2014/main" id="{59A59DF7-DAD6-9C42-6366-BDA8487BC091}"/>
              </a:ext>
            </a:extLst>
          </p:cNvPr>
          <p:cNvSpPr>
            <a:spLocks noGrp="1"/>
          </p:cNvSpPr>
          <p:nvPr>
            <p:ph type="title" hasCustomPrompt="1"/>
          </p:nvPr>
        </p:nvSpPr>
        <p:spPr>
          <a:xfrm>
            <a:off x="674781" y="387292"/>
            <a:ext cx="10699409" cy="1260039"/>
          </a:xfrm>
          <a:prstGeom prst="rect">
            <a:avLst/>
          </a:prstGeom>
        </p:spPr>
        <p:txBody>
          <a:bodyPr vert="horz" lIns="91440" tIns="45720" rIns="91440" bIns="45720" rtlCol="0" anchor="ctr">
            <a:noAutofit/>
          </a:bodyPr>
          <a:lstStyle>
            <a:lvl1pPr>
              <a:defRPr sz="3600"/>
            </a:lvl1pPr>
          </a:lstStyle>
          <a:p>
            <a:r>
              <a:rPr lang="en-US" dirty="0"/>
              <a:t>KIRJOITA OTSIKKO</a:t>
            </a:r>
            <a:endParaRPr lang="en-GB" dirty="0"/>
          </a:p>
        </p:txBody>
      </p:sp>
      <p:sp>
        <p:nvSpPr>
          <p:cNvPr id="20" name="Text Placeholder 7">
            <a:extLst>
              <a:ext uri="{FF2B5EF4-FFF2-40B4-BE49-F238E27FC236}">
                <a16:creationId xmlns:a16="http://schemas.microsoft.com/office/drawing/2014/main" id="{E8CEED20-93F5-D955-279D-B652D019C97D}"/>
              </a:ext>
            </a:extLst>
          </p:cNvPr>
          <p:cNvSpPr>
            <a:spLocks noGrp="1"/>
          </p:cNvSpPr>
          <p:nvPr>
            <p:ph type="body" sz="quarter" idx="12" hasCustomPrompt="1"/>
          </p:nvPr>
        </p:nvSpPr>
        <p:spPr>
          <a:xfrm>
            <a:off x="708016" y="1726423"/>
            <a:ext cx="5253305" cy="1415908"/>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24" name="Text Placeholder 7">
            <a:extLst>
              <a:ext uri="{FF2B5EF4-FFF2-40B4-BE49-F238E27FC236}">
                <a16:creationId xmlns:a16="http://schemas.microsoft.com/office/drawing/2014/main" id="{1EDC99CC-22BA-33AA-52CE-7C2656F062F0}"/>
              </a:ext>
            </a:extLst>
          </p:cNvPr>
          <p:cNvSpPr>
            <a:spLocks noGrp="1"/>
          </p:cNvSpPr>
          <p:nvPr>
            <p:ph type="body" sz="quarter" idx="18" hasCustomPrompt="1"/>
          </p:nvPr>
        </p:nvSpPr>
        <p:spPr>
          <a:xfrm>
            <a:off x="6173150" y="1726423"/>
            <a:ext cx="5201041" cy="1415908"/>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30" name="Slide Number Placeholder 5">
            <a:extLst>
              <a:ext uri="{FF2B5EF4-FFF2-40B4-BE49-F238E27FC236}">
                <a16:creationId xmlns:a16="http://schemas.microsoft.com/office/drawing/2014/main" id="{2CF29FBD-5DEA-6D61-AA57-7038A95C1A4E}"/>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Text Placeholder 12">
            <a:extLst>
              <a:ext uri="{FF2B5EF4-FFF2-40B4-BE49-F238E27FC236}">
                <a16:creationId xmlns:a16="http://schemas.microsoft.com/office/drawing/2014/main" id="{04A97134-471C-3FEB-860C-F2B3D7E0E446}"/>
              </a:ext>
            </a:extLst>
          </p:cNvPr>
          <p:cNvSpPr>
            <a:spLocks noGrp="1"/>
          </p:cNvSpPr>
          <p:nvPr>
            <p:ph type="body" sz="quarter" idx="19" hasCustomPrompt="1"/>
          </p:nvPr>
        </p:nvSpPr>
        <p:spPr>
          <a:xfrm>
            <a:off x="695857" y="5153889"/>
            <a:ext cx="4948197" cy="741228"/>
          </a:xfrm>
          <a:prstGeom prst="rect">
            <a:avLst/>
          </a:prstGeom>
        </p:spPr>
        <p:txBody>
          <a:bodyPr/>
          <a:lstStyle>
            <a:lvl1pPr>
              <a:lnSpc>
                <a:spcPct val="100000"/>
              </a:lnSpc>
              <a:spcBef>
                <a:spcPts val="1600"/>
              </a:spcBef>
              <a:spcAft>
                <a:spcPts val="0"/>
              </a:spcAft>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1600"/>
              </a:spcBef>
              <a:spcAft>
                <a:spcPts val="800"/>
              </a:spcAft>
              <a:buClrTx/>
              <a:buSzTx/>
              <a:buFont typeface="Arial" panose="020B0604020202020204" pitchFamily="34" charset="0"/>
              <a:buNone/>
              <a:tabLst/>
              <a:defRPr/>
            </a:pPr>
            <a:r>
              <a:rPr lang="en-US" dirty="0" err="1"/>
              <a:t>Nosto</a:t>
            </a:r>
            <a:r>
              <a:rPr lang="en-US" dirty="0"/>
              <a:t> lorem ipsum dolor sit </a:t>
            </a:r>
            <a:r>
              <a:rPr lang="en-US" dirty="0" err="1"/>
              <a:t>amet</a:t>
            </a:r>
            <a:endParaRPr lang="en-US" dirty="0"/>
          </a:p>
        </p:txBody>
      </p:sp>
      <p:sp>
        <p:nvSpPr>
          <p:cNvPr id="4" name="Date Placeholder 3">
            <a:extLst>
              <a:ext uri="{FF2B5EF4-FFF2-40B4-BE49-F238E27FC236}">
                <a16:creationId xmlns:a16="http://schemas.microsoft.com/office/drawing/2014/main" id="{49F43092-41BE-6C68-BA44-58FEAA129B39}"/>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7" name="Picture Placeholder 9">
            <a:extLst>
              <a:ext uri="{FF2B5EF4-FFF2-40B4-BE49-F238E27FC236}">
                <a16:creationId xmlns:a16="http://schemas.microsoft.com/office/drawing/2014/main" id="{7F3FB07B-89DD-3EF3-800A-726C69085842}"/>
              </a:ext>
            </a:extLst>
          </p:cNvPr>
          <p:cNvSpPr>
            <a:spLocks noGrp="1"/>
          </p:cNvSpPr>
          <p:nvPr>
            <p:ph type="pic" sz="quarter" idx="20" hasCustomPrompt="1"/>
          </p:nvPr>
        </p:nvSpPr>
        <p:spPr>
          <a:xfrm>
            <a:off x="1457162" y="6103516"/>
            <a:ext cx="674970" cy="529626"/>
          </a:xfrm>
          <a:prstGeom prst="rect">
            <a:avLst/>
          </a:prstGeom>
          <a:noFill/>
        </p:spPr>
        <p:txBody>
          <a:bodyPr lIns="36000" rIns="36000" anchor="ctr"/>
          <a:lstStyle>
            <a:lvl1pPr algn="ctr">
              <a:defRPr sz="900" b="0">
                <a:solidFill>
                  <a:schemeClr val="bg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22357086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kstipalstat ja vaakakuva 2">
    <p:spTree>
      <p:nvGrpSpPr>
        <p:cNvPr id="1" name=""/>
        <p:cNvGrpSpPr/>
        <p:nvPr/>
      </p:nvGrpSpPr>
      <p:grpSpPr>
        <a:xfrm>
          <a:off x="0" y="0"/>
          <a:ext cx="0" cy="0"/>
          <a:chOff x="0" y="0"/>
          <a:chExt cx="0" cy="0"/>
        </a:xfrm>
      </p:grpSpPr>
      <p:pic>
        <p:nvPicPr>
          <p:cNvPr id="7" name="Picture 6" descr="A picture containing text, outdoor, posing, crowd&#10;&#10;Description automatically generated">
            <a:extLst>
              <a:ext uri="{FF2B5EF4-FFF2-40B4-BE49-F238E27FC236}">
                <a16:creationId xmlns:a16="http://schemas.microsoft.com/office/drawing/2014/main" id="{CBB57594-E23B-5373-942B-2F96B94F86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5998" y="4184070"/>
            <a:ext cx="6096001" cy="2673929"/>
          </a:xfrm>
          <a:prstGeom prst="rect">
            <a:avLst/>
          </a:prstGeom>
        </p:spPr>
      </p:pic>
      <p:sp>
        <p:nvSpPr>
          <p:cNvPr id="3" name="Rectangle 2">
            <a:extLst>
              <a:ext uri="{FF2B5EF4-FFF2-40B4-BE49-F238E27FC236}">
                <a16:creationId xmlns:a16="http://schemas.microsoft.com/office/drawing/2014/main" id="{1F7CA025-C922-AFBC-25F0-94DCA945932E}"/>
              </a:ext>
            </a:extLst>
          </p:cNvPr>
          <p:cNvSpPr/>
          <p:nvPr userDrawn="1"/>
        </p:nvSpPr>
        <p:spPr>
          <a:xfrm>
            <a:off x="1" y="4184072"/>
            <a:ext cx="6096000" cy="26739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1126544-42A0-2458-5104-F9D4A5C62C1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35748" y="6060662"/>
            <a:ext cx="631792" cy="631792"/>
          </a:xfrm>
          <a:prstGeom prst="rect">
            <a:avLst/>
          </a:prstGeom>
        </p:spPr>
      </p:pic>
      <p:pic>
        <p:nvPicPr>
          <p:cNvPr id="15" name="Picture 14">
            <a:extLst>
              <a:ext uri="{FF2B5EF4-FFF2-40B4-BE49-F238E27FC236}">
                <a16:creationId xmlns:a16="http://schemas.microsoft.com/office/drawing/2014/main" id="{0F59FA74-AA82-B780-49AD-A144DCEA7DA5}"/>
              </a:ext>
            </a:extLst>
          </p:cNvPr>
          <p:cNvPicPr>
            <a:picLocks noChangeAspect="1"/>
          </p:cNvPicPr>
          <p:nvPr userDrawn="1"/>
        </p:nvPicPr>
        <p:blipFill>
          <a:blip r:embed="rId4" cstate="screen">
            <a:duotone>
              <a:prstClr val="black"/>
              <a:schemeClr val="bg1">
                <a:tint val="45000"/>
                <a:satMod val="400000"/>
              </a:schemeClr>
            </a:duotone>
            <a:lum bright="100000"/>
            <a:extLst>
              <a:ext uri="{28A0092B-C50C-407E-A947-70E740481C1C}">
                <a14:useLocalDpi xmlns:a14="http://schemas.microsoft.com/office/drawing/2010/main"/>
              </a:ext>
            </a:extLst>
          </a:blip>
          <a:stretch>
            <a:fillRect/>
          </a:stretch>
        </p:blipFill>
        <p:spPr>
          <a:xfrm>
            <a:off x="808194" y="4570112"/>
            <a:ext cx="365299" cy="365299"/>
          </a:xfrm>
          <a:prstGeom prst="rect">
            <a:avLst/>
          </a:prstGeom>
        </p:spPr>
      </p:pic>
      <p:sp>
        <p:nvSpPr>
          <p:cNvPr id="13" name="Title Placeholder 8">
            <a:extLst>
              <a:ext uri="{FF2B5EF4-FFF2-40B4-BE49-F238E27FC236}">
                <a16:creationId xmlns:a16="http://schemas.microsoft.com/office/drawing/2014/main" id="{59A59DF7-DAD6-9C42-6366-BDA8487BC091}"/>
              </a:ext>
            </a:extLst>
          </p:cNvPr>
          <p:cNvSpPr>
            <a:spLocks noGrp="1"/>
          </p:cNvSpPr>
          <p:nvPr>
            <p:ph type="title" hasCustomPrompt="1"/>
          </p:nvPr>
        </p:nvSpPr>
        <p:spPr>
          <a:xfrm>
            <a:off x="674782" y="387292"/>
            <a:ext cx="7696586" cy="1260039"/>
          </a:xfrm>
          <a:prstGeom prst="rect">
            <a:avLst/>
          </a:prstGeom>
        </p:spPr>
        <p:txBody>
          <a:bodyPr vert="horz" lIns="91440" tIns="45720" rIns="91440" bIns="45720" rtlCol="0" anchor="ctr">
            <a:noAutofit/>
          </a:bodyPr>
          <a:lstStyle>
            <a:lvl1pPr>
              <a:defRPr sz="3600"/>
            </a:lvl1pPr>
          </a:lstStyle>
          <a:p>
            <a:r>
              <a:rPr lang="en-US" dirty="0"/>
              <a:t>KIRJOITA OTSIKKO</a:t>
            </a:r>
            <a:endParaRPr lang="en-GB" dirty="0"/>
          </a:p>
        </p:txBody>
      </p:sp>
      <p:sp>
        <p:nvSpPr>
          <p:cNvPr id="20" name="Text Placeholder 7">
            <a:extLst>
              <a:ext uri="{FF2B5EF4-FFF2-40B4-BE49-F238E27FC236}">
                <a16:creationId xmlns:a16="http://schemas.microsoft.com/office/drawing/2014/main" id="{E8CEED20-93F5-D955-279D-B652D019C97D}"/>
              </a:ext>
            </a:extLst>
          </p:cNvPr>
          <p:cNvSpPr>
            <a:spLocks noGrp="1"/>
          </p:cNvSpPr>
          <p:nvPr>
            <p:ph type="body" sz="quarter" idx="12" hasCustomPrompt="1"/>
          </p:nvPr>
        </p:nvSpPr>
        <p:spPr>
          <a:xfrm>
            <a:off x="708016" y="1726424"/>
            <a:ext cx="5253305" cy="141590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24" name="Text Placeholder 7">
            <a:extLst>
              <a:ext uri="{FF2B5EF4-FFF2-40B4-BE49-F238E27FC236}">
                <a16:creationId xmlns:a16="http://schemas.microsoft.com/office/drawing/2014/main" id="{1EDC99CC-22BA-33AA-52CE-7C2656F062F0}"/>
              </a:ext>
            </a:extLst>
          </p:cNvPr>
          <p:cNvSpPr>
            <a:spLocks noGrp="1"/>
          </p:cNvSpPr>
          <p:nvPr>
            <p:ph type="body" sz="quarter" idx="18" hasCustomPrompt="1"/>
          </p:nvPr>
        </p:nvSpPr>
        <p:spPr>
          <a:xfrm>
            <a:off x="6173150" y="1726423"/>
            <a:ext cx="5201041" cy="1415908"/>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30" name="Slide Number Placeholder 5">
            <a:extLst>
              <a:ext uri="{FF2B5EF4-FFF2-40B4-BE49-F238E27FC236}">
                <a16:creationId xmlns:a16="http://schemas.microsoft.com/office/drawing/2014/main" id="{2CF29FBD-5DEA-6D61-AA57-7038A95C1A4E}"/>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Text Placeholder 12">
            <a:extLst>
              <a:ext uri="{FF2B5EF4-FFF2-40B4-BE49-F238E27FC236}">
                <a16:creationId xmlns:a16="http://schemas.microsoft.com/office/drawing/2014/main" id="{04A97134-471C-3FEB-860C-F2B3D7E0E446}"/>
              </a:ext>
            </a:extLst>
          </p:cNvPr>
          <p:cNvSpPr>
            <a:spLocks noGrp="1"/>
          </p:cNvSpPr>
          <p:nvPr>
            <p:ph type="body" sz="quarter" idx="19" hasCustomPrompt="1"/>
          </p:nvPr>
        </p:nvSpPr>
        <p:spPr>
          <a:xfrm>
            <a:off x="695857" y="5153889"/>
            <a:ext cx="4948197" cy="741228"/>
          </a:xfrm>
          <a:prstGeom prst="rect">
            <a:avLst/>
          </a:prstGeom>
        </p:spPr>
        <p:txBody>
          <a:bodyPr/>
          <a:lstStyle>
            <a:lvl1pPr>
              <a:lnSpc>
                <a:spcPct val="100000"/>
              </a:lnSpc>
              <a:spcBef>
                <a:spcPts val="1600"/>
              </a:spcBef>
              <a:spcAft>
                <a:spcPts val="0"/>
              </a:spcAft>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1600"/>
              </a:spcBef>
              <a:spcAft>
                <a:spcPts val="800"/>
              </a:spcAft>
              <a:buClrTx/>
              <a:buSzTx/>
              <a:buFont typeface="Arial" panose="020B0604020202020204" pitchFamily="34" charset="0"/>
              <a:buNone/>
              <a:tabLst/>
              <a:defRPr/>
            </a:pPr>
            <a:r>
              <a:rPr lang="en-US" dirty="0" err="1"/>
              <a:t>Nosto</a:t>
            </a:r>
            <a:r>
              <a:rPr lang="en-US" dirty="0"/>
              <a:t> lorem ipsum dolor sit </a:t>
            </a:r>
            <a:r>
              <a:rPr lang="en-US" dirty="0" err="1"/>
              <a:t>amet</a:t>
            </a:r>
            <a:endParaRPr lang="en-US" dirty="0"/>
          </a:p>
        </p:txBody>
      </p:sp>
      <p:sp>
        <p:nvSpPr>
          <p:cNvPr id="4" name="Date Placeholder 3">
            <a:extLst>
              <a:ext uri="{FF2B5EF4-FFF2-40B4-BE49-F238E27FC236}">
                <a16:creationId xmlns:a16="http://schemas.microsoft.com/office/drawing/2014/main" id="{42250A52-3E9F-942E-760C-B61C96924864}"/>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6" name="Picture Placeholder 9">
            <a:extLst>
              <a:ext uri="{FF2B5EF4-FFF2-40B4-BE49-F238E27FC236}">
                <a16:creationId xmlns:a16="http://schemas.microsoft.com/office/drawing/2014/main" id="{5AAE1D56-C970-B66C-899D-7132C0028D5E}"/>
              </a:ext>
            </a:extLst>
          </p:cNvPr>
          <p:cNvSpPr>
            <a:spLocks noGrp="1"/>
          </p:cNvSpPr>
          <p:nvPr>
            <p:ph type="pic" sz="quarter" idx="20" hasCustomPrompt="1"/>
          </p:nvPr>
        </p:nvSpPr>
        <p:spPr>
          <a:xfrm>
            <a:off x="1457162" y="6103516"/>
            <a:ext cx="674970" cy="529626"/>
          </a:xfrm>
          <a:prstGeom prst="rect">
            <a:avLst/>
          </a:prstGeom>
          <a:noFill/>
        </p:spPr>
        <p:txBody>
          <a:bodyPr lIns="36000" rIns="36000" anchor="ctr"/>
          <a:lstStyle>
            <a:lvl1pPr algn="ctr">
              <a:defRPr sz="900" b="0">
                <a:solidFill>
                  <a:schemeClr val="bg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30239179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kstipalstat ja vaakakuva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B57594-E23B-5373-942B-2F96B94F86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5998" y="4184070"/>
            <a:ext cx="6096001" cy="2673929"/>
          </a:xfrm>
          <a:prstGeom prst="rect">
            <a:avLst/>
          </a:prstGeom>
        </p:spPr>
      </p:pic>
      <p:sp>
        <p:nvSpPr>
          <p:cNvPr id="3" name="Rectangle 2">
            <a:extLst>
              <a:ext uri="{FF2B5EF4-FFF2-40B4-BE49-F238E27FC236}">
                <a16:creationId xmlns:a16="http://schemas.microsoft.com/office/drawing/2014/main" id="{1F7CA025-C922-AFBC-25F0-94DCA945932E}"/>
              </a:ext>
            </a:extLst>
          </p:cNvPr>
          <p:cNvSpPr/>
          <p:nvPr userDrawn="1"/>
        </p:nvSpPr>
        <p:spPr>
          <a:xfrm>
            <a:off x="1" y="4184072"/>
            <a:ext cx="6096000" cy="26739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1126544-42A0-2458-5104-F9D4A5C62C1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35748" y="6060662"/>
            <a:ext cx="631792" cy="631792"/>
          </a:xfrm>
          <a:prstGeom prst="rect">
            <a:avLst/>
          </a:prstGeom>
        </p:spPr>
      </p:pic>
      <p:pic>
        <p:nvPicPr>
          <p:cNvPr id="15" name="Picture 14">
            <a:extLst>
              <a:ext uri="{FF2B5EF4-FFF2-40B4-BE49-F238E27FC236}">
                <a16:creationId xmlns:a16="http://schemas.microsoft.com/office/drawing/2014/main" id="{0F59FA74-AA82-B780-49AD-A144DCEA7DA5}"/>
              </a:ext>
            </a:extLst>
          </p:cNvPr>
          <p:cNvPicPr>
            <a:picLocks noChangeAspect="1"/>
          </p:cNvPicPr>
          <p:nvPr userDrawn="1"/>
        </p:nvPicPr>
        <p:blipFill>
          <a:blip r:embed="rId4" cstate="screen">
            <a:duotone>
              <a:prstClr val="black"/>
              <a:schemeClr val="bg1">
                <a:tint val="45000"/>
                <a:satMod val="400000"/>
              </a:schemeClr>
            </a:duotone>
            <a:lum bright="100000"/>
            <a:extLst>
              <a:ext uri="{28A0092B-C50C-407E-A947-70E740481C1C}">
                <a14:useLocalDpi xmlns:a14="http://schemas.microsoft.com/office/drawing/2010/main"/>
              </a:ext>
            </a:extLst>
          </a:blip>
          <a:stretch>
            <a:fillRect/>
          </a:stretch>
        </p:blipFill>
        <p:spPr>
          <a:xfrm>
            <a:off x="808194" y="4570112"/>
            <a:ext cx="365299" cy="365299"/>
          </a:xfrm>
          <a:prstGeom prst="rect">
            <a:avLst/>
          </a:prstGeom>
        </p:spPr>
      </p:pic>
      <p:sp>
        <p:nvSpPr>
          <p:cNvPr id="13" name="Title Placeholder 8">
            <a:extLst>
              <a:ext uri="{FF2B5EF4-FFF2-40B4-BE49-F238E27FC236}">
                <a16:creationId xmlns:a16="http://schemas.microsoft.com/office/drawing/2014/main" id="{59A59DF7-DAD6-9C42-6366-BDA8487BC091}"/>
              </a:ext>
            </a:extLst>
          </p:cNvPr>
          <p:cNvSpPr>
            <a:spLocks noGrp="1"/>
          </p:cNvSpPr>
          <p:nvPr>
            <p:ph type="title" hasCustomPrompt="1"/>
          </p:nvPr>
        </p:nvSpPr>
        <p:spPr>
          <a:xfrm>
            <a:off x="674782" y="387292"/>
            <a:ext cx="7696586" cy="1260039"/>
          </a:xfrm>
          <a:prstGeom prst="rect">
            <a:avLst/>
          </a:prstGeom>
        </p:spPr>
        <p:txBody>
          <a:bodyPr vert="horz" lIns="91440" tIns="45720" rIns="91440" bIns="45720" rtlCol="0" anchor="ctr">
            <a:noAutofit/>
          </a:bodyPr>
          <a:lstStyle>
            <a:lvl1pPr>
              <a:defRPr sz="3600"/>
            </a:lvl1pPr>
          </a:lstStyle>
          <a:p>
            <a:r>
              <a:rPr lang="en-US" dirty="0"/>
              <a:t>KIRJOITA OTSIKKO</a:t>
            </a:r>
            <a:endParaRPr lang="en-GB" dirty="0"/>
          </a:p>
        </p:txBody>
      </p:sp>
      <p:sp>
        <p:nvSpPr>
          <p:cNvPr id="20" name="Text Placeholder 7">
            <a:extLst>
              <a:ext uri="{FF2B5EF4-FFF2-40B4-BE49-F238E27FC236}">
                <a16:creationId xmlns:a16="http://schemas.microsoft.com/office/drawing/2014/main" id="{E8CEED20-93F5-D955-279D-B652D019C97D}"/>
              </a:ext>
            </a:extLst>
          </p:cNvPr>
          <p:cNvSpPr>
            <a:spLocks noGrp="1"/>
          </p:cNvSpPr>
          <p:nvPr>
            <p:ph type="body" sz="quarter" idx="12" hasCustomPrompt="1"/>
          </p:nvPr>
        </p:nvSpPr>
        <p:spPr>
          <a:xfrm>
            <a:off x="708016" y="1726424"/>
            <a:ext cx="5253305" cy="1415907"/>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24" name="Text Placeholder 7">
            <a:extLst>
              <a:ext uri="{FF2B5EF4-FFF2-40B4-BE49-F238E27FC236}">
                <a16:creationId xmlns:a16="http://schemas.microsoft.com/office/drawing/2014/main" id="{1EDC99CC-22BA-33AA-52CE-7C2656F062F0}"/>
              </a:ext>
            </a:extLst>
          </p:cNvPr>
          <p:cNvSpPr>
            <a:spLocks noGrp="1"/>
          </p:cNvSpPr>
          <p:nvPr>
            <p:ph type="body" sz="quarter" idx="18" hasCustomPrompt="1"/>
          </p:nvPr>
        </p:nvSpPr>
        <p:spPr>
          <a:xfrm>
            <a:off x="6173150" y="1726423"/>
            <a:ext cx="5201041" cy="1415908"/>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30" name="Slide Number Placeholder 5">
            <a:extLst>
              <a:ext uri="{FF2B5EF4-FFF2-40B4-BE49-F238E27FC236}">
                <a16:creationId xmlns:a16="http://schemas.microsoft.com/office/drawing/2014/main" id="{2CF29FBD-5DEA-6D61-AA57-7038A95C1A4E}"/>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Text Placeholder 12">
            <a:extLst>
              <a:ext uri="{FF2B5EF4-FFF2-40B4-BE49-F238E27FC236}">
                <a16:creationId xmlns:a16="http://schemas.microsoft.com/office/drawing/2014/main" id="{04A97134-471C-3FEB-860C-F2B3D7E0E446}"/>
              </a:ext>
            </a:extLst>
          </p:cNvPr>
          <p:cNvSpPr>
            <a:spLocks noGrp="1"/>
          </p:cNvSpPr>
          <p:nvPr>
            <p:ph type="body" sz="quarter" idx="19" hasCustomPrompt="1"/>
          </p:nvPr>
        </p:nvSpPr>
        <p:spPr>
          <a:xfrm>
            <a:off x="695857" y="5153889"/>
            <a:ext cx="4948197" cy="741228"/>
          </a:xfrm>
          <a:prstGeom prst="rect">
            <a:avLst/>
          </a:prstGeom>
        </p:spPr>
        <p:txBody>
          <a:bodyPr/>
          <a:lstStyle>
            <a:lvl1pPr>
              <a:lnSpc>
                <a:spcPct val="100000"/>
              </a:lnSpc>
              <a:spcBef>
                <a:spcPts val="1600"/>
              </a:spcBef>
              <a:spcAft>
                <a:spcPts val="0"/>
              </a:spcAft>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marL="216000" indent="-216000">
              <a:lnSpc>
                <a:spcPct val="100000"/>
              </a:lnSpc>
              <a:spcBef>
                <a:spcPts val="1200"/>
              </a:spcBef>
              <a:buClr>
                <a:schemeClr val="bg1"/>
              </a:buClr>
              <a:buFont typeface="Arial" panose="020B0604020202020204" pitchFamily="34" charset="0"/>
              <a:buChar char="•"/>
              <a:tabLst/>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1600"/>
              </a:spcBef>
              <a:spcAft>
                <a:spcPts val="800"/>
              </a:spcAft>
              <a:buClrTx/>
              <a:buSzTx/>
              <a:buFont typeface="Arial" panose="020B0604020202020204" pitchFamily="34" charset="0"/>
              <a:buNone/>
              <a:tabLst/>
              <a:defRPr/>
            </a:pPr>
            <a:r>
              <a:rPr lang="en-US" dirty="0" err="1"/>
              <a:t>Nosto</a:t>
            </a:r>
            <a:r>
              <a:rPr lang="en-US" dirty="0"/>
              <a:t> lorem ipsum dolor sit </a:t>
            </a:r>
            <a:r>
              <a:rPr lang="en-US" dirty="0" err="1"/>
              <a:t>amet</a:t>
            </a:r>
            <a:endParaRPr lang="en-US" dirty="0"/>
          </a:p>
        </p:txBody>
      </p:sp>
      <p:sp>
        <p:nvSpPr>
          <p:cNvPr id="4" name="Date Placeholder 3">
            <a:extLst>
              <a:ext uri="{FF2B5EF4-FFF2-40B4-BE49-F238E27FC236}">
                <a16:creationId xmlns:a16="http://schemas.microsoft.com/office/drawing/2014/main" id="{877E0EF1-1EFB-5297-3624-1827FB0AFA22}"/>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6" name="Picture Placeholder 9">
            <a:extLst>
              <a:ext uri="{FF2B5EF4-FFF2-40B4-BE49-F238E27FC236}">
                <a16:creationId xmlns:a16="http://schemas.microsoft.com/office/drawing/2014/main" id="{FEE80BB3-FFDC-5D21-3BCA-408B0C9C062D}"/>
              </a:ext>
            </a:extLst>
          </p:cNvPr>
          <p:cNvSpPr>
            <a:spLocks noGrp="1"/>
          </p:cNvSpPr>
          <p:nvPr>
            <p:ph type="pic" sz="quarter" idx="20" hasCustomPrompt="1"/>
          </p:nvPr>
        </p:nvSpPr>
        <p:spPr>
          <a:xfrm>
            <a:off x="1457162" y="6103516"/>
            <a:ext cx="674970" cy="529626"/>
          </a:xfrm>
          <a:prstGeom prst="rect">
            <a:avLst/>
          </a:prstGeom>
          <a:noFill/>
        </p:spPr>
        <p:txBody>
          <a:bodyPr lIns="36000" rIns="36000" anchor="ctr"/>
          <a:lstStyle>
            <a:lvl1pPr algn="ctr">
              <a:defRPr sz="900" b="0">
                <a:solidFill>
                  <a:schemeClr val="bg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6213052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kstikentät ja kuva 1">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6B66FF01-D0D2-891C-25EB-7B8B4B1C0424}"/>
              </a:ext>
            </a:extLst>
          </p:cNvPr>
          <p:cNvSpPr>
            <a:spLocks noGrp="1"/>
          </p:cNvSpPr>
          <p:nvPr>
            <p:ph type="pic" sz="quarter" idx="13" hasCustomPrompt="1"/>
          </p:nvPr>
        </p:nvSpPr>
        <p:spPr>
          <a:xfrm>
            <a:off x="8361219" y="0"/>
            <a:ext cx="3830779" cy="6858000"/>
          </a:xfrm>
          <a:prstGeom prst="rect">
            <a:avLst/>
          </a:prstGeom>
          <a:solidFill>
            <a:schemeClr val="accent4"/>
          </a:solidFill>
        </p:spPr>
        <p:txBody>
          <a:bodyPr anchor="ctr"/>
          <a:lstStyle>
            <a:lvl1pPr algn="ctr">
              <a:defRPr>
                <a:solidFill>
                  <a:schemeClr val="tx2"/>
                </a:solidFill>
              </a:defRPr>
            </a:lvl1pPr>
          </a:lstStyle>
          <a:p>
            <a:r>
              <a:rPr lang="en-GB" dirty="0"/>
              <a:t>Kuva</a:t>
            </a:r>
          </a:p>
        </p:txBody>
      </p:sp>
      <p:sp>
        <p:nvSpPr>
          <p:cNvPr id="26" name="Title Placeholder 8">
            <a:extLst>
              <a:ext uri="{FF2B5EF4-FFF2-40B4-BE49-F238E27FC236}">
                <a16:creationId xmlns:a16="http://schemas.microsoft.com/office/drawing/2014/main" id="{0ABDD9C9-9A0A-752B-61C6-FAFB5F4C6694}"/>
              </a:ext>
            </a:extLst>
          </p:cNvPr>
          <p:cNvSpPr>
            <a:spLocks noGrp="1"/>
          </p:cNvSpPr>
          <p:nvPr>
            <p:ph type="title" hasCustomPrompt="1"/>
          </p:nvPr>
        </p:nvSpPr>
        <p:spPr>
          <a:xfrm>
            <a:off x="674782" y="387292"/>
            <a:ext cx="6944693" cy="1260039"/>
          </a:xfrm>
          <a:prstGeom prst="rect">
            <a:avLst/>
          </a:prstGeom>
        </p:spPr>
        <p:txBody>
          <a:bodyPr vert="horz" lIns="91440" tIns="45720" rIns="91440" bIns="45720" rtlCol="0" anchor="ctr">
            <a:noAutofit/>
          </a:bodyPr>
          <a:lstStyle>
            <a:lvl1pPr>
              <a:defRPr sz="3600"/>
            </a:lvl1pPr>
          </a:lstStyle>
          <a:p>
            <a:r>
              <a:rPr lang="en-US" dirty="0"/>
              <a:t>KIRJOITA OTSIKKO</a:t>
            </a:r>
            <a:endParaRPr lang="en-GB" dirty="0"/>
          </a:p>
        </p:txBody>
      </p:sp>
      <p:pic>
        <p:nvPicPr>
          <p:cNvPr id="32" name="Picture 31">
            <a:extLst>
              <a:ext uri="{FF2B5EF4-FFF2-40B4-BE49-F238E27FC236}">
                <a16:creationId xmlns:a16="http://schemas.microsoft.com/office/drawing/2014/main" id="{10946FBA-25AA-1752-ADAF-A6A7F250E7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5067" y="1649282"/>
            <a:ext cx="365299" cy="365299"/>
          </a:xfrm>
          <a:prstGeom prst="rect">
            <a:avLst/>
          </a:prstGeom>
        </p:spPr>
      </p:pic>
      <p:pic>
        <p:nvPicPr>
          <p:cNvPr id="33" name="Picture 32">
            <a:extLst>
              <a:ext uri="{FF2B5EF4-FFF2-40B4-BE49-F238E27FC236}">
                <a16:creationId xmlns:a16="http://schemas.microsoft.com/office/drawing/2014/main" id="{D8EEA0A5-A3B8-ED17-652B-04E6A0CABB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65890" y="1649282"/>
            <a:ext cx="365299" cy="365299"/>
          </a:xfrm>
          <a:prstGeom prst="rect">
            <a:avLst/>
          </a:prstGeom>
        </p:spPr>
      </p:pic>
      <p:pic>
        <p:nvPicPr>
          <p:cNvPr id="34" name="Picture 33">
            <a:extLst>
              <a:ext uri="{FF2B5EF4-FFF2-40B4-BE49-F238E27FC236}">
                <a16:creationId xmlns:a16="http://schemas.microsoft.com/office/drawing/2014/main" id="{4ED8F709-8151-F129-CD2C-9F02735420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5067" y="3907569"/>
            <a:ext cx="365299" cy="365299"/>
          </a:xfrm>
          <a:prstGeom prst="rect">
            <a:avLst/>
          </a:prstGeom>
        </p:spPr>
      </p:pic>
      <p:pic>
        <p:nvPicPr>
          <p:cNvPr id="35" name="Picture 34">
            <a:extLst>
              <a:ext uri="{FF2B5EF4-FFF2-40B4-BE49-F238E27FC236}">
                <a16:creationId xmlns:a16="http://schemas.microsoft.com/office/drawing/2014/main" id="{0107929C-5149-A092-CC95-0BF8305D60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65890" y="3907569"/>
            <a:ext cx="365299" cy="365299"/>
          </a:xfrm>
          <a:prstGeom prst="rect">
            <a:avLst/>
          </a:prstGeom>
        </p:spPr>
      </p:pic>
      <p:sp>
        <p:nvSpPr>
          <p:cNvPr id="36" name="Text Placeholder 7">
            <a:extLst>
              <a:ext uri="{FF2B5EF4-FFF2-40B4-BE49-F238E27FC236}">
                <a16:creationId xmlns:a16="http://schemas.microsoft.com/office/drawing/2014/main" id="{97A17B95-BCF5-B1AC-44F8-C222F945AD25}"/>
              </a:ext>
            </a:extLst>
          </p:cNvPr>
          <p:cNvSpPr>
            <a:spLocks noGrp="1"/>
          </p:cNvSpPr>
          <p:nvPr>
            <p:ph type="body" sz="quarter" idx="14" hasCustomPrompt="1"/>
          </p:nvPr>
        </p:nvSpPr>
        <p:spPr>
          <a:xfrm>
            <a:off x="701029" y="1699648"/>
            <a:ext cx="3126167" cy="372230"/>
          </a:xfrm>
          <a:prstGeom prst="rect">
            <a:avLst/>
          </a:prstGeom>
        </p:spPr>
        <p:txBody>
          <a:bodyPr/>
          <a:lstStyle>
            <a:lvl1pPr marL="576000">
              <a:defRPr sz="1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Otsikko</a:t>
            </a:r>
            <a:endParaRPr lang="en-US" dirty="0"/>
          </a:p>
        </p:txBody>
      </p:sp>
      <p:sp>
        <p:nvSpPr>
          <p:cNvPr id="37" name="Text Placeholder 7">
            <a:extLst>
              <a:ext uri="{FF2B5EF4-FFF2-40B4-BE49-F238E27FC236}">
                <a16:creationId xmlns:a16="http://schemas.microsoft.com/office/drawing/2014/main" id="{6AD94E92-220B-A78E-3B8C-DC177884E55B}"/>
              </a:ext>
            </a:extLst>
          </p:cNvPr>
          <p:cNvSpPr>
            <a:spLocks noGrp="1"/>
          </p:cNvSpPr>
          <p:nvPr>
            <p:ph type="body" sz="quarter" idx="19" hasCustomPrompt="1"/>
          </p:nvPr>
        </p:nvSpPr>
        <p:spPr>
          <a:xfrm>
            <a:off x="697443" y="2071874"/>
            <a:ext cx="3129753" cy="1254960"/>
          </a:xfrm>
          <a:prstGeom prst="rect">
            <a:avLst/>
          </a:prstGeom>
        </p:spPr>
        <p:txBody>
          <a:bodyPr/>
          <a:lstStyle>
            <a:lvl1pPr marL="0">
              <a:defRPr sz="1600" b="0">
                <a:solidFill>
                  <a:schemeClr val="tx1">
                    <a:lumMod val="75000"/>
                    <a:lumOff val="25000"/>
                  </a:schemeClr>
                </a:solidFill>
                <a:latin typeface="+mj-lt"/>
                <a:cs typeface="Calibri" panose="020F0502020204030204" pitchFamily="34" charset="0"/>
              </a:defRPr>
            </a:lvl1pPr>
          </a:lstStyle>
          <a:p>
            <a:pPr lvl="0"/>
            <a:r>
              <a:rPr lang="en-US" dirty="0" err="1"/>
              <a:t>Leipäteksti</a:t>
            </a:r>
            <a:r>
              <a:rPr lang="en-US" dirty="0"/>
              <a:t> lorem ipsum dolor sit</a:t>
            </a:r>
          </a:p>
        </p:txBody>
      </p:sp>
      <p:sp>
        <p:nvSpPr>
          <p:cNvPr id="38" name="Text Placeholder 7">
            <a:extLst>
              <a:ext uri="{FF2B5EF4-FFF2-40B4-BE49-F238E27FC236}">
                <a16:creationId xmlns:a16="http://schemas.microsoft.com/office/drawing/2014/main" id="{4F32F32D-7342-CA4E-3D11-98336D2A6A15}"/>
              </a:ext>
            </a:extLst>
          </p:cNvPr>
          <p:cNvSpPr>
            <a:spLocks noGrp="1"/>
          </p:cNvSpPr>
          <p:nvPr>
            <p:ph type="body" sz="quarter" idx="20" hasCustomPrompt="1"/>
          </p:nvPr>
        </p:nvSpPr>
        <p:spPr>
          <a:xfrm>
            <a:off x="4493308" y="1699648"/>
            <a:ext cx="3126167" cy="372230"/>
          </a:xfrm>
          <a:prstGeom prst="rect">
            <a:avLst/>
          </a:prstGeom>
        </p:spPr>
        <p:txBody>
          <a:bodyPr/>
          <a:lstStyle>
            <a:lvl1pPr marL="576000">
              <a:defRPr sz="1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marL="5760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err="1"/>
              <a:t>Otsikko</a:t>
            </a:r>
            <a:endParaRPr lang="en-US" dirty="0"/>
          </a:p>
        </p:txBody>
      </p:sp>
      <p:sp>
        <p:nvSpPr>
          <p:cNvPr id="39" name="Text Placeholder 7">
            <a:extLst>
              <a:ext uri="{FF2B5EF4-FFF2-40B4-BE49-F238E27FC236}">
                <a16:creationId xmlns:a16="http://schemas.microsoft.com/office/drawing/2014/main" id="{BBCC2045-160D-8B6F-97C6-9D359084F3B4}"/>
              </a:ext>
            </a:extLst>
          </p:cNvPr>
          <p:cNvSpPr>
            <a:spLocks noGrp="1"/>
          </p:cNvSpPr>
          <p:nvPr>
            <p:ph type="body" sz="quarter" idx="22" hasCustomPrompt="1"/>
          </p:nvPr>
        </p:nvSpPr>
        <p:spPr>
          <a:xfrm>
            <a:off x="701029" y="3967927"/>
            <a:ext cx="3126167" cy="372230"/>
          </a:xfrm>
          <a:prstGeom prst="rect">
            <a:avLst/>
          </a:prstGeom>
        </p:spPr>
        <p:txBody>
          <a:bodyPr/>
          <a:lstStyle>
            <a:lvl1pPr marL="576000">
              <a:defRPr sz="1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Otsikko</a:t>
            </a:r>
            <a:endParaRPr lang="en-US" dirty="0"/>
          </a:p>
        </p:txBody>
      </p:sp>
      <p:sp>
        <p:nvSpPr>
          <p:cNvPr id="40" name="Text Placeholder 7">
            <a:extLst>
              <a:ext uri="{FF2B5EF4-FFF2-40B4-BE49-F238E27FC236}">
                <a16:creationId xmlns:a16="http://schemas.microsoft.com/office/drawing/2014/main" id="{350D9287-FA83-239E-1F42-A74522F6A46D}"/>
              </a:ext>
            </a:extLst>
          </p:cNvPr>
          <p:cNvSpPr>
            <a:spLocks noGrp="1"/>
          </p:cNvSpPr>
          <p:nvPr>
            <p:ph type="body" sz="quarter" idx="24" hasCustomPrompt="1"/>
          </p:nvPr>
        </p:nvSpPr>
        <p:spPr>
          <a:xfrm>
            <a:off x="4493308" y="3967927"/>
            <a:ext cx="3126167" cy="372230"/>
          </a:xfrm>
          <a:prstGeom prst="rect">
            <a:avLst/>
          </a:prstGeom>
        </p:spPr>
        <p:txBody>
          <a:bodyPr/>
          <a:lstStyle>
            <a:lvl1pPr marL="576000">
              <a:defRPr sz="1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Otsikko</a:t>
            </a:r>
            <a:endParaRPr lang="en-US" dirty="0"/>
          </a:p>
        </p:txBody>
      </p:sp>
      <p:sp>
        <p:nvSpPr>
          <p:cNvPr id="41" name="Text Placeholder 7">
            <a:extLst>
              <a:ext uri="{FF2B5EF4-FFF2-40B4-BE49-F238E27FC236}">
                <a16:creationId xmlns:a16="http://schemas.microsoft.com/office/drawing/2014/main" id="{3020D2CC-5DE6-324E-30CC-6497DAC5BBA0}"/>
              </a:ext>
            </a:extLst>
          </p:cNvPr>
          <p:cNvSpPr>
            <a:spLocks noGrp="1"/>
          </p:cNvSpPr>
          <p:nvPr>
            <p:ph type="body" sz="quarter" idx="26" hasCustomPrompt="1"/>
          </p:nvPr>
        </p:nvSpPr>
        <p:spPr>
          <a:xfrm>
            <a:off x="4482634" y="2071874"/>
            <a:ext cx="3129753" cy="1254960"/>
          </a:xfrm>
          <a:prstGeom prst="rect">
            <a:avLst/>
          </a:prstGeom>
        </p:spPr>
        <p:txBody>
          <a:bodyPr/>
          <a:lstStyle>
            <a:lvl1pPr marL="0">
              <a:defRPr sz="1600" b="0">
                <a:solidFill>
                  <a:schemeClr val="tx1">
                    <a:lumMod val="75000"/>
                    <a:lumOff val="25000"/>
                  </a:schemeClr>
                </a:solidFill>
                <a:latin typeface="+mj-lt"/>
                <a:cs typeface="Calibri" panose="020F0502020204030204" pitchFamily="34" charset="0"/>
              </a:defRPr>
            </a:lvl1pPr>
          </a:lstStyle>
          <a:p>
            <a:pPr lvl="0"/>
            <a:r>
              <a:rPr lang="en-US" dirty="0" err="1"/>
              <a:t>Leipäteksti</a:t>
            </a:r>
            <a:r>
              <a:rPr lang="en-US" dirty="0"/>
              <a:t> lorem ipsum dolor sit</a:t>
            </a:r>
          </a:p>
        </p:txBody>
      </p:sp>
      <p:sp>
        <p:nvSpPr>
          <p:cNvPr id="42" name="Text Placeholder 7">
            <a:extLst>
              <a:ext uri="{FF2B5EF4-FFF2-40B4-BE49-F238E27FC236}">
                <a16:creationId xmlns:a16="http://schemas.microsoft.com/office/drawing/2014/main" id="{76F9490A-D503-A72F-E838-8CDD88D535DB}"/>
              </a:ext>
            </a:extLst>
          </p:cNvPr>
          <p:cNvSpPr>
            <a:spLocks noGrp="1"/>
          </p:cNvSpPr>
          <p:nvPr>
            <p:ph type="body" sz="quarter" idx="27" hasCustomPrompt="1"/>
          </p:nvPr>
        </p:nvSpPr>
        <p:spPr>
          <a:xfrm>
            <a:off x="697443" y="4347717"/>
            <a:ext cx="3129753" cy="1254960"/>
          </a:xfrm>
          <a:prstGeom prst="rect">
            <a:avLst/>
          </a:prstGeom>
        </p:spPr>
        <p:txBody>
          <a:bodyPr/>
          <a:lstStyle>
            <a:lvl1pPr marL="0">
              <a:defRPr sz="1600" b="0">
                <a:solidFill>
                  <a:schemeClr val="tx1">
                    <a:lumMod val="75000"/>
                    <a:lumOff val="25000"/>
                  </a:schemeClr>
                </a:solidFill>
                <a:latin typeface="+mj-lt"/>
                <a:cs typeface="Calibri" panose="020F0502020204030204" pitchFamily="34" charset="0"/>
              </a:defRPr>
            </a:lvl1pPr>
          </a:lstStyle>
          <a:p>
            <a:pPr lvl="0"/>
            <a:r>
              <a:rPr lang="en-US" dirty="0" err="1"/>
              <a:t>Leipäteksti</a:t>
            </a:r>
            <a:r>
              <a:rPr lang="en-US" dirty="0"/>
              <a:t> lorem ipsum dolor sit</a:t>
            </a:r>
          </a:p>
        </p:txBody>
      </p:sp>
      <p:sp>
        <p:nvSpPr>
          <p:cNvPr id="43" name="Text Placeholder 7">
            <a:extLst>
              <a:ext uri="{FF2B5EF4-FFF2-40B4-BE49-F238E27FC236}">
                <a16:creationId xmlns:a16="http://schemas.microsoft.com/office/drawing/2014/main" id="{DF2353A7-9F53-3BAA-8F91-15899157246F}"/>
              </a:ext>
            </a:extLst>
          </p:cNvPr>
          <p:cNvSpPr>
            <a:spLocks noGrp="1"/>
          </p:cNvSpPr>
          <p:nvPr>
            <p:ph type="body" sz="quarter" idx="28" hasCustomPrompt="1"/>
          </p:nvPr>
        </p:nvSpPr>
        <p:spPr>
          <a:xfrm>
            <a:off x="4482634" y="4347717"/>
            <a:ext cx="3129753" cy="1254960"/>
          </a:xfrm>
          <a:prstGeom prst="rect">
            <a:avLst/>
          </a:prstGeom>
        </p:spPr>
        <p:txBody>
          <a:bodyPr/>
          <a:lstStyle>
            <a:lvl1pPr marL="0">
              <a:defRPr sz="1600" b="0">
                <a:solidFill>
                  <a:schemeClr val="tx1">
                    <a:lumMod val="75000"/>
                    <a:lumOff val="25000"/>
                  </a:schemeClr>
                </a:solidFill>
                <a:latin typeface="+mj-lt"/>
                <a:cs typeface="Calibri" panose="020F0502020204030204" pitchFamily="34" charset="0"/>
              </a:defRPr>
            </a:lvl1pPr>
          </a:lstStyle>
          <a:p>
            <a:pPr lvl="0"/>
            <a:r>
              <a:rPr lang="en-US" dirty="0" err="1"/>
              <a:t>Leipäteksti</a:t>
            </a:r>
            <a:r>
              <a:rPr lang="en-US" dirty="0"/>
              <a:t> lorem ipsum dolor sit</a:t>
            </a:r>
          </a:p>
        </p:txBody>
      </p:sp>
      <p:sp>
        <p:nvSpPr>
          <p:cNvPr id="45" name="Slide Number Placeholder 5">
            <a:extLst>
              <a:ext uri="{FF2B5EF4-FFF2-40B4-BE49-F238E27FC236}">
                <a16:creationId xmlns:a16="http://schemas.microsoft.com/office/drawing/2014/main" id="{E7906825-77CB-AFE1-06D0-324BA0F27EE4}"/>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Date Placeholder 3">
            <a:extLst>
              <a:ext uri="{FF2B5EF4-FFF2-40B4-BE49-F238E27FC236}">
                <a16:creationId xmlns:a16="http://schemas.microsoft.com/office/drawing/2014/main" id="{A24537B0-387A-CFFC-A64D-9B1948525570}"/>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4" name="Picture Placeholder 9">
            <a:extLst>
              <a:ext uri="{FF2B5EF4-FFF2-40B4-BE49-F238E27FC236}">
                <a16:creationId xmlns:a16="http://schemas.microsoft.com/office/drawing/2014/main" id="{02E1E1A7-67CB-772E-9010-714AD66AF00C}"/>
              </a:ext>
            </a:extLst>
          </p:cNvPr>
          <p:cNvSpPr>
            <a:spLocks noGrp="1"/>
          </p:cNvSpPr>
          <p:nvPr>
            <p:ph type="pic" sz="quarter" idx="29" hasCustomPrompt="1"/>
          </p:nvPr>
        </p:nvSpPr>
        <p:spPr>
          <a:xfrm>
            <a:off x="1457162" y="6103516"/>
            <a:ext cx="674970" cy="529626"/>
          </a:xfrm>
          <a:prstGeom prst="rect">
            <a:avLst/>
          </a:prstGeom>
          <a:noFill/>
        </p:spPr>
        <p:txBody>
          <a:bodyPr lIns="36000" rIns="36000" anchor="ctr"/>
          <a:lstStyle>
            <a:lvl1pPr algn="ctr">
              <a:defRPr sz="900" b="0">
                <a:solidFill>
                  <a:schemeClr val="tx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34354620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kstikentät ja kuva 2">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862536BD-2E3E-ABE8-AAAE-2DC23A3875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74954" y="1"/>
            <a:ext cx="3817044" cy="6858000"/>
          </a:xfrm>
          <a:prstGeom prst="rect">
            <a:avLst/>
          </a:prstGeom>
        </p:spPr>
      </p:pic>
      <p:sp>
        <p:nvSpPr>
          <p:cNvPr id="26" name="Title Placeholder 8">
            <a:extLst>
              <a:ext uri="{FF2B5EF4-FFF2-40B4-BE49-F238E27FC236}">
                <a16:creationId xmlns:a16="http://schemas.microsoft.com/office/drawing/2014/main" id="{0ABDD9C9-9A0A-752B-61C6-FAFB5F4C6694}"/>
              </a:ext>
            </a:extLst>
          </p:cNvPr>
          <p:cNvSpPr>
            <a:spLocks noGrp="1"/>
          </p:cNvSpPr>
          <p:nvPr>
            <p:ph type="title" hasCustomPrompt="1"/>
          </p:nvPr>
        </p:nvSpPr>
        <p:spPr>
          <a:xfrm>
            <a:off x="674782" y="387292"/>
            <a:ext cx="6944693" cy="1260039"/>
          </a:xfrm>
          <a:prstGeom prst="rect">
            <a:avLst/>
          </a:prstGeom>
        </p:spPr>
        <p:txBody>
          <a:bodyPr vert="horz" lIns="91440" tIns="45720" rIns="91440" bIns="45720" rtlCol="0" anchor="ctr">
            <a:noAutofit/>
          </a:bodyPr>
          <a:lstStyle>
            <a:lvl1pPr>
              <a:defRPr sz="3600"/>
            </a:lvl1pPr>
          </a:lstStyle>
          <a:p>
            <a:r>
              <a:rPr lang="en-US" dirty="0"/>
              <a:t>KIRJOITA OTSIKKO</a:t>
            </a:r>
            <a:endParaRPr lang="en-GB" dirty="0"/>
          </a:p>
        </p:txBody>
      </p:sp>
      <p:pic>
        <p:nvPicPr>
          <p:cNvPr id="32" name="Picture 31">
            <a:extLst>
              <a:ext uri="{FF2B5EF4-FFF2-40B4-BE49-F238E27FC236}">
                <a16:creationId xmlns:a16="http://schemas.microsoft.com/office/drawing/2014/main" id="{10946FBA-25AA-1752-ADAF-A6A7F250E7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067" y="1649282"/>
            <a:ext cx="365299" cy="365299"/>
          </a:xfrm>
          <a:prstGeom prst="rect">
            <a:avLst/>
          </a:prstGeom>
        </p:spPr>
      </p:pic>
      <p:pic>
        <p:nvPicPr>
          <p:cNvPr id="33" name="Picture 32">
            <a:extLst>
              <a:ext uri="{FF2B5EF4-FFF2-40B4-BE49-F238E27FC236}">
                <a16:creationId xmlns:a16="http://schemas.microsoft.com/office/drawing/2014/main" id="{D8EEA0A5-A3B8-ED17-652B-04E6A0CABB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65890" y="1649282"/>
            <a:ext cx="365299" cy="365299"/>
          </a:xfrm>
          <a:prstGeom prst="rect">
            <a:avLst/>
          </a:prstGeom>
        </p:spPr>
      </p:pic>
      <p:pic>
        <p:nvPicPr>
          <p:cNvPr id="34" name="Picture 33">
            <a:extLst>
              <a:ext uri="{FF2B5EF4-FFF2-40B4-BE49-F238E27FC236}">
                <a16:creationId xmlns:a16="http://schemas.microsoft.com/office/drawing/2014/main" id="{4ED8F709-8151-F129-CD2C-9F02735420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067" y="3907569"/>
            <a:ext cx="365299" cy="365299"/>
          </a:xfrm>
          <a:prstGeom prst="rect">
            <a:avLst/>
          </a:prstGeom>
        </p:spPr>
      </p:pic>
      <p:pic>
        <p:nvPicPr>
          <p:cNvPr id="35" name="Picture 34">
            <a:extLst>
              <a:ext uri="{FF2B5EF4-FFF2-40B4-BE49-F238E27FC236}">
                <a16:creationId xmlns:a16="http://schemas.microsoft.com/office/drawing/2014/main" id="{0107929C-5149-A092-CC95-0BF8305D60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65890" y="3907569"/>
            <a:ext cx="365299" cy="365299"/>
          </a:xfrm>
          <a:prstGeom prst="rect">
            <a:avLst/>
          </a:prstGeom>
        </p:spPr>
      </p:pic>
      <p:sp>
        <p:nvSpPr>
          <p:cNvPr id="36" name="Text Placeholder 7">
            <a:extLst>
              <a:ext uri="{FF2B5EF4-FFF2-40B4-BE49-F238E27FC236}">
                <a16:creationId xmlns:a16="http://schemas.microsoft.com/office/drawing/2014/main" id="{97A17B95-BCF5-B1AC-44F8-C222F945AD25}"/>
              </a:ext>
            </a:extLst>
          </p:cNvPr>
          <p:cNvSpPr>
            <a:spLocks noGrp="1"/>
          </p:cNvSpPr>
          <p:nvPr>
            <p:ph type="body" sz="quarter" idx="14" hasCustomPrompt="1"/>
          </p:nvPr>
        </p:nvSpPr>
        <p:spPr>
          <a:xfrm>
            <a:off x="701029" y="1699648"/>
            <a:ext cx="3126167" cy="372230"/>
          </a:xfrm>
          <a:prstGeom prst="rect">
            <a:avLst/>
          </a:prstGeom>
        </p:spPr>
        <p:txBody>
          <a:bodyPr/>
          <a:lstStyle>
            <a:lvl1pPr marL="576000">
              <a:defRPr sz="1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Otsikko</a:t>
            </a:r>
            <a:endParaRPr lang="en-US" dirty="0"/>
          </a:p>
        </p:txBody>
      </p:sp>
      <p:sp>
        <p:nvSpPr>
          <p:cNvPr id="37" name="Text Placeholder 7">
            <a:extLst>
              <a:ext uri="{FF2B5EF4-FFF2-40B4-BE49-F238E27FC236}">
                <a16:creationId xmlns:a16="http://schemas.microsoft.com/office/drawing/2014/main" id="{6AD94E92-220B-A78E-3B8C-DC177884E55B}"/>
              </a:ext>
            </a:extLst>
          </p:cNvPr>
          <p:cNvSpPr>
            <a:spLocks noGrp="1"/>
          </p:cNvSpPr>
          <p:nvPr>
            <p:ph type="body" sz="quarter" idx="19" hasCustomPrompt="1"/>
          </p:nvPr>
        </p:nvSpPr>
        <p:spPr>
          <a:xfrm>
            <a:off x="697443" y="2071874"/>
            <a:ext cx="3129753" cy="1254960"/>
          </a:xfrm>
          <a:prstGeom prst="rect">
            <a:avLst/>
          </a:prstGeom>
        </p:spPr>
        <p:txBody>
          <a:bodyPr/>
          <a:lstStyle>
            <a:lvl1pPr marL="0">
              <a:defRPr sz="1600" b="0">
                <a:solidFill>
                  <a:schemeClr val="tx1">
                    <a:lumMod val="75000"/>
                    <a:lumOff val="25000"/>
                  </a:schemeClr>
                </a:solidFill>
                <a:latin typeface="+mj-lt"/>
                <a:cs typeface="Calibri" panose="020F0502020204030204" pitchFamily="34" charset="0"/>
              </a:defRPr>
            </a:lvl1pPr>
          </a:lstStyle>
          <a:p>
            <a:pPr lvl="0"/>
            <a:r>
              <a:rPr lang="en-US" dirty="0" err="1"/>
              <a:t>Leipäteksti</a:t>
            </a:r>
            <a:r>
              <a:rPr lang="en-US" dirty="0"/>
              <a:t> lorem ipsum dolor sit</a:t>
            </a:r>
          </a:p>
        </p:txBody>
      </p:sp>
      <p:sp>
        <p:nvSpPr>
          <p:cNvPr id="38" name="Text Placeholder 7">
            <a:extLst>
              <a:ext uri="{FF2B5EF4-FFF2-40B4-BE49-F238E27FC236}">
                <a16:creationId xmlns:a16="http://schemas.microsoft.com/office/drawing/2014/main" id="{4F32F32D-7342-CA4E-3D11-98336D2A6A15}"/>
              </a:ext>
            </a:extLst>
          </p:cNvPr>
          <p:cNvSpPr>
            <a:spLocks noGrp="1"/>
          </p:cNvSpPr>
          <p:nvPr>
            <p:ph type="body" sz="quarter" idx="20" hasCustomPrompt="1"/>
          </p:nvPr>
        </p:nvSpPr>
        <p:spPr>
          <a:xfrm>
            <a:off x="4493308" y="1699648"/>
            <a:ext cx="3126167" cy="372230"/>
          </a:xfrm>
          <a:prstGeom prst="rect">
            <a:avLst/>
          </a:prstGeom>
        </p:spPr>
        <p:txBody>
          <a:bodyPr/>
          <a:lstStyle>
            <a:lvl1pPr marL="576000">
              <a:defRPr sz="1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marL="5760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err="1"/>
              <a:t>Otsikko</a:t>
            </a:r>
            <a:endParaRPr lang="en-US" dirty="0"/>
          </a:p>
        </p:txBody>
      </p:sp>
      <p:sp>
        <p:nvSpPr>
          <p:cNvPr id="39" name="Text Placeholder 7">
            <a:extLst>
              <a:ext uri="{FF2B5EF4-FFF2-40B4-BE49-F238E27FC236}">
                <a16:creationId xmlns:a16="http://schemas.microsoft.com/office/drawing/2014/main" id="{BBCC2045-160D-8B6F-97C6-9D359084F3B4}"/>
              </a:ext>
            </a:extLst>
          </p:cNvPr>
          <p:cNvSpPr>
            <a:spLocks noGrp="1"/>
          </p:cNvSpPr>
          <p:nvPr>
            <p:ph type="body" sz="quarter" idx="22" hasCustomPrompt="1"/>
          </p:nvPr>
        </p:nvSpPr>
        <p:spPr>
          <a:xfrm>
            <a:off x="701029" y="3967927"/>
            <a:ext cx="3126167" cy="372230"/>
          </a:xfrm>
          <a:prstGeom prst="rect">
            <a:avLst/>
          </a:prstGeom>
        </p:spPr>
        <p:txBody>
          <a:bodyPr/>
          <a:lstStyle>
            <a:lvl1pPr marL="576000">
              <a:defRPr sz="1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Otsikko</a:t>
            </a:r>
            <a:endParaRPr lang="en-US" dirty="0"/>
          </a:p>
        </p:txBody>
      </p:sp>
      <p:sp>
        <p:nvSpPr>
          <p:cNvPr id="40" name="Text Placeholder 7">
            <a:extLst>
              <a:ext uri="{FF2B5EF4-FFF2-40B4-BE49-F238E27FC236}">
                <a16:creationId xmlns:a16="http://schemas.microsoft.com/office/drawing/2014/main" id="{350D9287-FA83-239E-1F42-A74522F6A46D}"/>
              </a:ext>
            </a:extLst>
          </p:cNvPr>
          <p:cNvSpPr>
            <a:spLocks noGrp="1"/>
          </p:cNvSpPr>
          <p:nvPr>
            <p:ph type="body" sz="quarter" idx="24" hasCustomPrompt="1"/>
          </p:nvPr>
        </p:nvSpPr>
        <p:spPr>
          <a:xfrm>
            <a:off x="4493308" y="3967927"/>
            <a:ext cx="3126167" cy="372230"/>
          </a:xfrm>
          <a:prstGeom prst="rect">
            <a:avLst/>
          </a:prstGeom>
        </p:spPr>
        <p:txBody>
          <a:bodyPr/>
          <a:lstStyle>
            <a:lvl1pPr marL="576000">
              <a:defRPr sz="1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Otsikko</a:t>
            </a:r>
            <a:endParaRPr lang="en-US" dirty="0"/>
          </a:p>
        </p:txBody>
      </p:sp>
      <p:sp>
        <p:nvSpPr>
          <p:cNvPr id="41" name="Text Placeholder 7">
            <a:extLst>
              <a:ext uri="{FF2B5EF4-FFF2-40B4-BE49-F238E27FC236}">
                <a16:creationId xmlns:a16="http://schemas.microsoft.com/office/drawing/2014/main" id="{3020D2CC-5DE6-324E-30CC-6497DAC5BBA0}"/>
              </a:ext>
            </a:extLst>
          </p:cNvPr>
          <p:cNvSpPr>
            <a:spLocks noGrp="1"/>
          </p:cNvSpPr>
          <p:nvPr>
            <p:ph type="body" sz="quarter" idx="26" hasCustomPrompt="1"/>
          </p:nvPr>
        </p:nvSpPr>
        <p:spPr>
          <a:xfrm>
            <a:off x="4482634" y="2071874"/>
            <a:ext cx="3129753" cy="1254960"/>
          </a:xfrm>
          <a:prstGeom prst="rect">
            <a:avLst/>
          </a:prstGeom>
        </p:spPr>
        <p:txBody>
          <a:bodyPr/>
          <a:lstStyle>
            <a:lvl1pPr marL="0">
              <a:defRPr sz="1600" b="0">
                <a:solidFill>
                  <a:schemeClr val="tx1">
                    <a:lumMod val="75000"/>
                    <a:lumOff val="25000"/>
                  </a:schemeClr>
                </a:solidFill>
                <a:latin typeface="+mj-lt"/>
                <a:cs typeface="Calibri" panose="020F0502020204030204" pitchFamily="34" charset="0"/>
              </a:defRPr>
            </a:lvl1pPr>
          </a:lstStyle>
          <a:p>
            <a:pPr lvl="0"/>
            <a:r>
              <a:rPr lang="en-US" dirty="0" err="1"/>
              <a:t>Leipäteksti</a:t>
            </a:r>
            <a:r>
              <a:rPr lang="en-US" dirty="0"/>
              <a:t> lorem ipsum dolor sit</a:t>
            </a:r>
          </a:p>
        </p:txBody>
      </p:sp>
      <p:sp>
        <p:nvSpPr>
          <p:cNvPr id="42" name="Text Placeholder 7">
            <a:extLst>
              <a:ext uri="{FF2B5EF4-FFF2-40B4-BE49-F238E27FC236}">
                <a16:creationId xmlns:a16="http://schemas.microsoft.com/office/drawing/2014/main" id="{76F9490A-D503-A72F-E838-8CDD88D535DB}"/>
              </a:ext>
            </a:extLst>
          </p:cNvPr>
          <p:cNvSpPr>
            <a:spLocks noGrp="1"/>
          </p:cNvSpPr>
          <p:nvPr>
            <p:ph type="body" sz="quarter" idx="27" hasCustomPrompt="1"/>
          </p:nvPr>
        </p:nvSpPr>
        <p:spPr>
          <a:xfrm>
            <a:off x="697443" y="4347717"/>
            <a:ext cx="3129753" cy="1254960"/>
          </a:xfrm>
          <a:prstGeom prst="rect">
            <a:avLst/>
          </a:prstGeom>
        </p:spPr>
        <p:txBody>
          <a:bodyPr/>
          <a:lstStyle>
            <a:lvl1pPr marL="0">
              <a:defRPr sz="1600" b="0">
                <a:solidFill>
                  <a:schemeClr val="tx1">
                    <a:lumMod val="75000"/>
                    <a:lumOff val="25000"/>
                  </a:schemeClr>
                </a:solidFill>
                <a:latin typeface="+mj-lt"/>
                <a:cs typeface="Calibri" panose="020F0502020204030204" pitchFamily="34" charset="0"/>
              </a:defRPr>
            </a:lvl1pPr>
          </a:lstStyle>
          <a:p>
            <a:pPr lvl="0"/>
            <a:r>
              <a:rPr lang="en-US" dirty="0" err="1"/>
              <a:t>Leipäteksti</a:t>
            </a:r>
            <a:r>
              <a:rPr lang="en-US" dirty="0"/>
              <a:t> lorem ipsum dolor sit</a:t>
            </a:r>
          </a:p>
        </p:txBody>
      </p:sp>
      <p:sp>
        <p:nvSpPr>
          <p:cNvPr id="43" name="Text Placeholder 7">
            <a:extLst>
              <a:ext uri="{FF2B5EF4-FFF2-40B4-BE49-F238E27FC236}">
                <a16:creationId xmlns:a16="http://schemas.microsoft.com/office/drawing/2014/main" id="{DF2353A7-9F53-3BAA-8F91-15899157246F}"/>
              </a:ext>
            </a:extLst>
          </p:cNvPr>
          <p:cNvSpPr>
            <a:spLocks noGrp="1"/>
          </p:cNvSpPr>
          <p:nvPr>
            <p:ph type="body" sz="quarter" idx="28" hasCustomPrompt="1"/>
          </p:nvPr>
        </p:nvSpPr>
        <p:spPr>
          <a:xfrm>
            <a:off x="4482634" y="4347717"/>
            <a:ext cx="3129753" cy="1254960"/>
          </a:xfrm>
          <a:prstGeom prst="rect">
            <a:avLst/>
          </a:prstGeom>
        </p:spPr>
        <p:txBody>
          <a:bodyPr/>
          <a:lstStyle>
            <a:lvl1pPr marL="0">
              <a:defRPr sz="1600" b="0">
                <a:solidFill>
                  <a:schemeClr val="tx1">
                    <a:lumMod val="75000"/>
                    <a:lumOff val="25000"/>
                  </a:schemeClr>
                </a:solidFill>
                <a:latin typeface="+mj-lt"/>
                <a:cs typeface="Calibri" panose="020F0502020204030204" pitchFamily="34" charset="0"/>
              </a:defRPr>
            </a:lvl1pPr>
          </a:lstStyle>
          <a:p>
            <a:pPr lvl="0"/>
            <a:r>
              <a:rPr lang="en-US" dirty="0" err="1"/>
              <a:t>Leipäteksti</a:t>
            </a:r>
            <a:r>
              <a:rPr lang="en-US" dirty="0"/>
              <a:t> lorem ipsum dolor sit</a:t>
            </a:r>
          </a:p>
        </p:txBody>
      </p:sp>
      <p:sp>
        <p:nvSpPr>
          <p:cNvPr id="45" name="Slide Number Placeholder 5">
            <a:extLst>
              <a:ext uri="{FF2B5EF4-FFF2-40B4-BE49-F238E27FC236}">
                <a16:creationId xmlns:a16="http://schemas.microsoft.com/office/drawing/2014/main" id="{E7906825-77CB-AFE1-06D0-324BA0F27EE4}"/>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3" name="Date Placeholder 3">
            <a:extLst>
              <a:ext uri="{FF2B5EF4-FFF2-40B4-BE49-F238E27FC236}">
                <a16:creationId xmlns:a16="http://schemas.microsoft.com/office/drawing/2014/main" id="{B67D835B-EACC-09A1-5BB4-1EB0B1B4BE66}"/>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4" name="Picture Placeholder 9">
            <a:extLst>
              <a:ext uri="{FF2B5EF4-FFF2-40B4-BE49-F238E27FC236}">
                <a16:creationId xmlns:a16="http://schemas.microsoft.com/office/drawing/2014/main" id="{8EC80012-61E1-796C-DF79-7F518A981E7C}"/>
              </a:ext>
            </a:extLst>
          </p:cNvPr>
          <p:cNvSpPr>
            <a:spLocks noGrp="1"/>
          </p:cNvSpPr>
          <p:nvPr>
            <p:ph type="pic" sz="quarter" idx="29" hasCustomPrompt="1"/>
          </p:nvPr>
        </p:nvSpPr>
        <p:spPr>
          <a:xfrm>
            <a:off x="1457162" y="6103516"/>
            <a:ext cx="674970" cy="529626"/>
          </a:xfrm>
          <a:prstGeom prst="rect">
            <a:avLst/>
          </a:prstGeom>
          <a:noFill/>
        </p:spPr>
        <p:txBody>
          <a:bodyPr lIns="36000" rIns="36000" anchor="ctr"/>
          <a:lstStyle>
            <a:lvl1pPr algn="ctr">
              <a:defRPr sz="900" b="0">
                <a:solidFill>
                  <a:schemeClr val="tx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40475917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kstikentät ja kuva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2536BD-2E3E-ABE8-AAAE-2DC23A3875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74954" y="1"/>
            <a:ext cx="3817044" cy="6858000"/>
          </a:xfrm>
          <a:prstGeom prst="rect">
            <a:avLst/>
          </a:prstGeom>
        </p:spPr>
      </p:pic>
      <p:sp>
        <p:nvSpPr>
          <p:cNvPr id="26" name="Title Placeholder 8">
            <a:extLst>
              <a:ext uri="{FF2B5EF4-FFF2-40B4-BE49-F238E27FC236}">
                <a16:creationId xmlns:a16="http://schemas.microsoft.com/office/drawing/2014/main" id="{0ABDD9C9-9A0A-752B-61C6-FAFB5F4C6694}"/>
              </a:ext>
            </a:extLst>
          </p:cNvPr>
          <p:cNvSpPr>
            <a:spLocks noGrp="1"/>
          </p:cNvSpPr>
          <p:nvPr>
            <p:ph type="title" hasCustomPrompt="1"/>
          </p:nvPr>
        </p:nvSpPr>
        <p:spPr>
          <a:xfrm>
            <a:off x="674782" y="387292"/>
            <a:ext cx="6944693" cy="1260039"/>
          </a:xfrm>
          <a:prstGeom prst="rect">
            <a:avLst/>
          </a:prstGeom>
        </p:spPr>
        <p:txBody>
          <a:bodyPr vert="horz" lIns="91440" tIns="45720" rIns="91440" bIns="45720" rtlCol="0" anchor="ctr">
            <a:noAutofit/>
          </a:bodyPr>
          <a:lstStyle>
            <a:lvl1pPr>
              <a:defRPr sz="3600"/>
            </a:lvl1pPr>
          </a:lstStyle>
          <a:p>
            <a:r>
              <a:rPr lang="en-US" dirty="0"/>
              <a:t>KIRJOITA OTSIKKO</a:t>
            </a:r>
            <a:endParaRPr lang="en-GB" dirty="0"/>
          </a:p>
        </p:txBody>
      </p:sp>
      <p:pic>
        <p:nvPicPr>
          <p:cNvPr id="32" name="Picture 31">
            <a:extLst>
              <a:ext uri="{FF2B5EF4-FFF2-40B4-BE49-F238E27FC236}">
                <a16:creationId xmlns:a16="http://schemas.microsoft.com/office/drawing/2014/main" id="{10946FBA-25AA-1752-ADAF-A6A7F250E7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067" y="1649282"/>
            <a:ext cx="365299" cy="365299"/>
          </a:xfrm>
          <a:prstGeom prst="rect">
            <a:avLst/>
          </a:prstGeom>
        </p:spPr>
      </p:pic>
      <p:pic>
        <p:nvPicPr>
          <p:cNvPr id="33" name="Picture 32">
            <a:extLst>
              <a:ext uri="{FF2B5EF4-FFF2-40B4-BE49-F238E27FC236}">
                <a16:creationId xmlns:a16="http://schemas.microsoft.com/office/drawing/2014/main" id="{D8EEA0A5-A3B8-ED17-652B-04E6A0CABB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65890" y="1649282"/>
            <a:ext cx="365299" cy="365299"/>
          </a:xfrm>
          <a:prstGeom prst="rect">
            <a:avLst/>
          </a:prstGeom>
        </p:spPr>
      </p:pic>
      <p:pic>
        <p:nvPicPr>
          <p:cNvPr id="34" name="Picture 33">
            <a:extLst>
              <a:ext uri="{FF2B5EF4-FFF2-40B4-BE49-F238E27FC236}">
                <a16:creationId xmlns:a16="http://schemas.microsoft.com/office/drawing/2014/main" id="{4ED8F709-8151-F129-CD2C-9F02735420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067" y="3907569"/>
            <a:ext cx="365299" cy="365299"/>
          </a:xfrm>
          <a:prstGeom prst="rect">
            <a:avLst/>
          </a:prstGeom>
        </p:spPr>
      </p:pic>
      <p:pic>
        <p:nvPicPr>
          <p:cNvPr id="35" name="Picture 34">
            <a:extLst>
              <a:ext uri="{FF2B5EF4-FFF2-40B4-BE49-F238E27FC236}">
                <a16:creationId xmlns:a16="http://schemas.microsoft.com/office/drawing/2014/main" id="{0107929C-5149-A092-CC95-0BF8305D60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65890" y="3907569"/>
            <a:ext cx="365299" cy="365299"/>
          </a:xfrm>
          <a:prstGeom prst="rect">
            <a:avLst/>
          </a:prstGeom>
        </p:spPr>
      </p:pic>
      <p:sp>
        <p:nvSpPr>
          <p:cNvPr id="36" name="Text Placeholder 7">
            <a:extLst>
              <a:ext uri="{FF2B5EF4-FFF2-40B4-BE49-F238E27FC236}">
                <a16:creationId xmlns:a16="http://schemas.microsoft.com/office/drawing/2014/main" id="{97A17B95-BCF5-B1AC-44F8-C222F945AD25}"/>
              </a:ext>
            </a:extLst>
          </p:cNvPr>
          <p:cNvSpPr>
            <a:spLocks noGrp="1"/>
          </p:cNvSpPr>
          <p:nvPr>
            <p:ph type="body" sz="quarter" idx="14" hasCustomPrompt="1"/>
          </p:nvPr>
        </p:nvSpPr>
        <p:spPr>
          <a:xfrm>
            <a:off x="701029" y="1699648"/>
            <a:ext cx="3126167" cy="372230"/>
          </a:xfrm>
          <a:prstGeom prst="rect">
            <a:avLst/>
          </a:prstGeom>
        </p:spPr>
        <p:txBody>
          <a:bodyPr/>
          <a:lstStyle>
            <a:lvl1pPr marL="576000">
              <a:defRPr sz="1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Otsikko</a:t>
            </a:r>
            <a:endParaRPr lang="en-US" dirty="0"/>
          </a:p>
        </p:txBody>
      </p:sp>
      <p:sp>
        <p:nvSpPr>
          <p:cNvPr id="37" name="Text Placeholder 7">
            <a:extLst>
              <a:ext uri="{FF2B5EF4-FFF2-40B4-BE49-F238E27FC236}">
                <a16:creationId xmlns:a16="http://schemas.microsoft.com/office/drawing/2014/main" id="{6AD94E92-220B-A78E-3B8C-DC177884E55B}"/>
              </a:ext>
            </a:extLst>
          </p:cNvPr>
          <p:cNvSpPr>
            <a:spLocks noGrp="1"/>
          </p:cNvSpPr>
          <p:nvPr>
            <p:ph type="body" sz="quarter" idx="19" hasCustomPrompt="1"/>
          </p:nvPr>
        </p:nvSpPr>
        <p:spPr>
          <a:xfrm>
            <a:off x="697443" y="2071874"/>
            <a:ext cx="3129753" cy="1254960"/>
          </a:xfrm>
          <a:prstGeom prst="rect">
            <a:avLst/>
          </a:prstGeom>
        </p:spPr>
        <p:txBody>
          <a:bodyPr/>
          <a:lstStyle>
            <a:lvl1pPr marL="0">
              <a:defRPr sz="1600" b="0">
                <a:solidFill>
                  <a:schemeClr val="tx1">
                    <a:lumMod val="75000"/>
                    <a:lumOff val="25000"/>
                  </a:schemeClr>
                </a:solidFill>
                <a:latin typeface="+mj-lt"/>
                <a:cs typeface="Calibri" panose="020F0502020204030204" pitchFamily="34" charset="0"/>
              </a:defRPr>
            </a:lvl1pPr>
          </a:lstStyle>
          <a:p>
            <a:pPr lvl="0"/>
            <a:r>
              <a:rPr lang="en-US" dirty="0" err="1"/>
              <a:t>Leipäteksti</a:t>
            </a:r>
            <a:r>
              <a:rPr lang="en-US" dirty="0"/>
              <a:t> lorem ipsum dolor sit</a:t>
            </a:r>
          </a:p>
        </p:txBody>
      </p:sp>
      <p:sp>
        <p:nvSpPr>
          <p:cNvPr id="38" name="Text Placeholder 7">
            <a:extLst>
              <a:ext uri="{FF2B5EF4-FFF2-40B4-BE49-F238E27FC236}">
                <a16:creationId xmlns:a16="http://schemas.microsoft.com/office/drawing/2014/main" id="{4F32F32D-7342-CA4E-3D11-98336D2A6A15}"/>
              </a:ext>
            </a:extLst>
          </p:cNvPr>
          <p:cNvSpPr>
            <a:spLocks noGrp="1"/>
          </p:cNvSpPr>
          <p:nvPr>
            <p:ph type="body" sz="quarter" idx="20" hasCustomPrompt="1"/>
          </p:nvPr>
        </p:nvSpPr>
        <p:spPr>
          <a:xfrm>
            <a:off x="4493308" y="1699648"/>
            <a:ext cx="3126167" cy="372230"/>
          </a:xfrm>
          <a:prstGeom prst="rect">
            <a:avLst/>
          </a:prstGeom>
        </p:spPr>
        <p:txBody>
          <a:bodyPr/>
          <a:lstStyle>
            <a:lvl1pPr marL="576000">
              <a:defRPr sz="1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marL="5760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err="1"/>
              <a:t>Otsikko</a:t>
            </a:r>
            <a:endParaRPr lang="en-US" dirty="0"/>
          </a:p>
        </p:txBody>
      </p:sp>
      <p:sp>
        <p:nvSpPr>
          <p:cNvPr id="39" name="Text Placeholder 7">
            <a:extLst>
              <a:ext uri="{FF2B5EF4-FFF2-40B4-BE49-F238E27FC236}">
                <a16:creationId xmlns:a16="http://schemas.microsoft.com/office/drawing/2014/main" id="{BBCC2045-160D-8B6F-97C6-9D359084F3B4}"/>
              </a:ext>
            </a:extLst>
          </p:cNvPr>
          <p:cNvSpPr>
            <a:spLocks noGrp="1"/>
          </p:cNvSpPr>
          <p:nvPr>
            <p:ph type="body" sz="quarter" idx="22" hasCustomPrompt="1"/>
          </p:nvPr>
        </p:nvSpPr>
        <p:spPr>
          <a:xfrm>
            <a:off x="701029" y="3967927"/>
            <a:ext cx="3126167" cy="372230"/>
          </a:xfrm>
          <a:prstGeom prst="rect">
            <a:avLst/>
          </a:prstGeom>
        </p:spPr>
        <p:txBody>
          <a:bodyPr/>
          <a:lstStyle>
            <a:lvl1pPr marL="576000">
              <a:defRPr sz="1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Otsikko</a:t>
            </a:r>
            <a:endParaRPr lang="en-US" dirty="0"/>
          </a:p>
        </p:txBody>
      </p:sp>
      <p:sp>
        <p:nvSpPr>
          <p:cNvPr id="40" name="Text Placeholder 7">
            <a:extLst>
              <a:ext uri="{FF2B5EF4-FFF2-40B4-BE49-F238E27FC236}">
                <a16:creationId xmlns:a16="http://schemas.microsoft.com/office/drawing/2014/main" id="{350D9287-FA83-239E-1F42-A74522F6A46D}"/>
              </a:ext>
            </a:extLst>
          </p:cNvPr>
          <p:cNvSpPr>
            <a:spLocks noGrp="1"/>
          </p:cNvSpPr>
          <p:nvPr>
            <p:ph type="body" sz="quarter" idx="24" hasCustomPrompt="1"/>
          </p:nvPr>
        </p:nvSpPr>
        <p:spPr>
          <a:xfrm>
            <a:off x="4493308" y="3967927"/>
            <a:ext cx="3126167" cy="372230"/>
          </a:xfrm>
          <a:prstGeom prst="rect">
            <a:avLst/>
          </a:prstGeom>
        </p:spPr>
        <p:txBody>
          <a:bodyPr/>
          <a:lstStyle>
            <a:lvl1pPr marL="576000">
              <a:defRPr sz="1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Otsikko</a:t>
            </a:r>
            <a:endParaRPr lang="en-US" dirty="0"/>
          </a:p>
        </p:txBody>
      </p:sp>
      <p:sp>
        <p:nvSpPr>
          <p:cNvPr id="41" name="Text Placeholder 7">
            <a:extLst>
              <a:ext uri="{FF2B5EF4-FFF2-40B4-BE49-F238E27FC236}">
                <a16:creationId xmlns:a16="http://schemas.microsoft.com/office/drawing/2014/main" id="{3020D2CC-5DE6-324E-30CC-6497DAC5BBA0}"/>
              </a:ext>
            </a:extLst>
          </p:cNvPr>
          <p:cNvSpPr>
            <a:spLocks noGrp="1"/>
          </p:cNvSpPr>
          <p:nvPr>
            <p:ph type="body" sz="quarter" idx="26" hasCustomPrompt="1"/>
          </p:nvPr>
        </p:nvSpPr>
        <p:spPr>
          <a:xfrm>
            <a:off x="4482634" y="2071874"/>
            <a:ext cx="3129753" cy="1254960"/>
          </a:xfrm>
          <a:prstGeom prst="rect">
            <a:avLst/>
          </a:prstGeom>
        </p:spPr>
        <p:txBody>
          <a:bodyPr/>
          <a:lstStyle>
            <a:lvl1pPr marL="0">
              <a:defRPr sz="1600" b="0">
                <a:solidFill>
                  <a:schemeClr val="tx1">
                    <a:lumMod val="75000"/>
                    <a:lumOff val="25000"/>
                  </a:schemeClr>
                </a:solidFill>
                <a:latin typeface="+mj-lt"/>
                <a:cs typeface="Calibri" panose="020F0502020204030204" pitchFamily="34" charset="0"/>
              </a:defRPr>
            </a:lvl1pPr>
          </a:lstStyle>
          <a:p>
            <a:pPr lvl="0"/>
            <a:r>
              <a:rPr lang="en-US" dirty="0" err="1"/>
              <a:t>Leipäteksti</a:t>
            </a:r>
            <a:r>
              <a:rPr lang="en-US" dirty="0"/>
              <a:t> lorem ipsum dolor sit</a:t>
            </a:r>
          </a:p>
        </p:txBody>
      </p:sp>
      <p:sp>
        <p:nvSpPr>
          <p:cNvPr id="42" name="Text Placeholder 7">
            <a:extLst>
              <a:ext uri="{FF2B5EF4-FFF2-40B4-BE49-F238E27FC236}">
                <a16:creationId xmlns:a16="http://schemas.microsoft.com/office/drawing/2014/main" id="{76F9490A-D503-A72F-E838-8CDD88D535DB}"/>
              </a:ext>
            </a:extLst>
          </p:cNvPr>
          <p:cNvSpPr>
            <a:spLocks noGrp="1"/>
          </p:cNvSpPr>
          <p:nvPr>
            <p:ph type="body" sz="quarter" idx="27" hasCustomPrompt="1"/>
          </p:nvPr>
        </p:nvSpPr>
        <p:spPr>
          <a:xfrm>
            <a:off x="697443" y="4347717"/>
            <a:ext cx="3129753" cy="1254960"/>
          </a:xfrm>
          <a:prstGeom prst="rect">
            <a:avLst/>
          </a:prstGeom>
        </p:spPr>
        <p:txBody>
          <a:bodyPr/>
          <a:lstStyle>
            <a:lvl1pPr marL="0">
              <a:defRPr sz="1600" b="0">
                <a:solidFill>
                  <a:schemeClr val="tx1">
                    <a:lumMod val="75000"/>
                    <a:lumOff val="25000"/>
                  </a:schemeClr>
                </a:solidFill>
                <a:latin typeface="+mj-lt"/>
                <a:cs typeface="Calibri" panose="020F0502020204030204" pitchFamily="34" charset="0"/>
              </a:defRPr>
            </a:lvl1pPr>
          </a:lstStyle>
          <a:p>
            <a:pPr lvl="0"/>
            <a:r>
              <a:rPr lang="en-US" dirty="0" err="1"/>
              <a:t>Leipäteksti</a:t>
            </a:r>
            <a:r>
              <a:rPr lang="en-US" dirty="0"/>
              <a:t> lorem ipsum dolor sit</a:t>
            </a:r>
          </a:p>
        </p:txBody>
      </p:sp>
      <p:sp>
        <p:nvSpPr>
          <p:cNvPr id="43" name="Text Placeholder 7">
            <a:extLst>
              <a:ext uri="{FF2B5EF4-FFF2-40B4-BE49-F238E27FC236}">
                <a16:creationId xmlns:a16="http://schemas.microsoft.com/office/drawing/2014/main" id="{DF2353A7-9F53-3BAA-8F91-15899157246F}"/>
              </a:ext>
            </a:extLst>
          </p:cNvPr>
          <p:cNvSpPr>
            <a:spLocks noGrp="1"/>
          </p:cNvSpPr>
          <p:nvPr>
            <p:ph type="body" sz="quarter" idx="28" hasCustomPrompt="1"/>
          </p:nvPr>
        </p:nvSpPr>
        <p:spPr>
          <a:xfrm>
            <a:off x="4482634" y="4347717"/>
            <a:ext cx="3129753" cy="1254960"/>
          </a:xfrm>
          <a:prstGeom prst="rect">
            <a:avLst/>
          </a:prstGeom>
        </p:spPr>
        <p:txBody>
          <a:bodyPr/>
          <a:lstStyle>
            <a:lvl1pPr marL="0">
              <a:defRPr sz="1600" b="0">
                <a:solidFill>
                  <a:schemeClr val="tx1">
                    <a:lumMod val="75000"/>
                    <a:lumOff val="25000"/>
                  </a:schemeClr>
                </a:solidFill>
                <a:latin typeface="+mj-lt"/>
                <a:cs typeface="Calibri" panose="020F0502020204030204" pitchFamily="34" charset="0"/>
              </a:defRPr>
            </a:lvl1pPr>
          </a:lstStyle>
          <a:p>
            <a:pPr lvl="0"/>
            <a:r>
              <a:rPr lang="en-US" dirty="0" err="1"/>
              <a:t>Leipäteksti</a:t>
            </a:r>
            <a:r>
              <a:rPr lang="en-US" dirty="0"/>
              <a:t> lorem ipsum dolor sit</a:t>
            </a:r>
          </a:p>
        </p:txBody>
      </p:sp>
      <p:sp>
        <p:nvSpPr>
          <p:cNvPr id="45" name="Slide Number Placeholder 5">
            <a:extLst>
              <a:ext uri="{FF2B5EF4-FFF2-40B4-BE49-F238E27FC236}">
                <a16:creationId xmlns:a16="http://schemas.microsoft.com/office/drawing/2014/main" id="{E7906825-77CB-AFE1-06D0-324BA0F27EE4}"/>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3" name="Date Placeholder 3">
            <a:extLst>
              <a:ext uri="{FF2B5EF4-FFF2-40B4-BE49-F238E27FC236}">
                <a16:creationId xmlns:a16="http://schemas.microsoft.com/office/drawing/2014/main" id="{4CCC1253-5354-2226-1037-322B2E847E94}"/>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4" name="Picture Placeholder 9">
            <a:extLst>
              <a:ext uri="{FF2B5EF4-FFF2-40B4-BE49-F238E27FC236}">
                <a16:creationId xmlns:a16="http://schemas.microsoft.com/office/drawing/2014/main" id="{1A9775EB-799D-F9A4-BB63-EFE23222478A}"/>
              </a:ext>
            </a:extLst>
          </p:cNvPr>
          <p:cNvSpPr>
            <a:spLocks noGrp="1"/>
          </p:cNvSpPr>
          <p:nvPr>
            <p:ph type="pic" sz="quarter" idx="29" hasCustomPrompt="1"/>
          </p:nvPr>
        </p:nvSpPr>
        <p:spPr>
          <a:xfrm>
            <a:off x="1457162" y="6103516"/>
            <a:ext cx="674970" cy="529626"/>
          </a:xfrm>
          <a:prstGeom prst="rect">
            <a:avLst/>
          </a:prstGeom>
          <a:noFill/>
        </p:spPr>
        <p:txBody>
          <a:bodyPr lIns="36000" rIns="36000" anchor="ctr"/>
          <a:lstStyle>
            <a:lvl1pPr algn="ctr">
              <a:defRPr sz="900" b="0">
                <a:solidFill>
                  <a:schemeClr val="tx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31382527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ninen teksti ja kuva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1D368E-3FF5-913F-EF76-6B8A4C25D796}"/>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10" name="Picture Placeholder 9">
            <a:extLst>
              <a:ext uri="{FF2B5EF4-FFF2-40B4-BE49-F238E27FC236}">
                <a16:creationId xmlns:a16="http://schemas.microsoft.com/office/drawing/2014/main" id="{6EE53BD2-2A78-2666-4DE1-CE57F3E34FAB}"/>
              </a:ext>
            </a:extLst>
          </p:cNvPr>
          <p:cNvSpPr>
            <a:spLocks noGrp="1"/>
          </p:cNvSpPr>
          <p:nvPr>
            <p:ph type="pic" sz="quarter" idx="13" hasCustomPrompt="1"/>
          </p:nvPr>
        </p:nvSpPr>
        <p:spPr>
          <a:xfrm>
            <a:off x="6096000" y="0"/>
            <a:ext cx="6121400" cy="6858000"/>
          </a:xfrm>
          <a:prstGeom prst="rect">
            <a:avLst/>
          </a:prstGeom>
          <a:solidFill>
            <a:schemeClr val="accent4"/>
          </a:solidFill>
        </p:spPr>
        <p:txBody>
          <a:bodyPr anchor="ctr"/>
          <a:lstStyle>
            <a:lvl1pPr algn="ctr">
              <a:defRPr>
                <a:solidFill>
                  <a:schemeClr val="tx2"/>
                </a:solidFill>
              </a:defRPr>
            </a:lvl1pPr>
          </a:lstStyle>
          <a:p>
            <a:r>
              <a:rPr lang="en-GB" dirty="0" err="1"/>
              <a:t>Lisää</a:t>
            </a:r>
            <a:r>
              <a:rPr lang="en-GB" dirty="0"/>
              <a:t> </a:t>
            </a:r>
            <a:r>
              <a:rPr lang="en-GB" dirty="0" err="1"/>
              <a:t>kuva</a:t>
            </a:r>
            <a:endParaRPr lang="en-GB" dirty="0"/>
          </a:p>
        </p:txBody>
      </p:sp>
      <p:pic>
        <p:nvPicPr>
          <p:cNvPr id="5" name="Picture 4">
            <a:extLst>
              <a:ext uri="{FF2B5EF4-FFF2-40B4-BE49-F238E27FC236}">
                <a16:creationId xmlns:a16="http://schemas.microsoft.com/office/drawing/2014/main" id="{76F5BC13-91F9-072F-E9FD-31C16DB2914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5748" y="6060662"/>
            <a:ext cx="631792" cy="631792"/>
          </a:xfrm>
          <a:prstGeom prst="rect">
            <a:avLst/>
          </a:prstGeom>
        </p:spPr>
      </p:pic>
      <p:sp>
        <p:nvSpPr>
          <p:cNvPr id="13" name="Text Placeholder 7">
            <a:extLst>
              <a:ext uri="{FF2B5EF4-FFF2-40B4-BE49-F238E27FC236}">
                <a16:creationId xmlns:a16="http://schemas.microsoft.com/office/drawing/2014/main" id="{C008410E-051E-4F54-02D3-89537FECAABC}"/>
              </a:ext>
            </a:extLst>
          </p:cNvPr>
          <p:cNvSpPr>
            <a:spLocks noGrp="1"/>
          </p:cNvSpPr>
          <p:nvPr>
            <p:ph type="body" sz="quarter" idx="14" hasCustomPrompt="1"/>
          </p:nvPr>
        </p:nvSpPr>
        <p:spPr>
          <a:xfrm>
            <a:off x="708016" y="2013093"/>
            <a:ext cx="4649395" cy="2169047"/>
          </a:xfrm>
          <a:prstGeom prst="rect">
            <a:avLst/>
          </a:prstGeom>
        </p:spPr>
        <p:txBody>
          <a:bodyPr/>
          <a:lstStyle>
            <a:lvl1pPr>
              <a:defRPr b="0">
                <a:solidFill>
                  <a:schemeClr val="bg1"/>
                </a:solidFill>
                <a:latin typeface="+mj-lt"/>
              </a:defRPr>
            </a:lvl1pPr>
          </a:lstStyle>
          <a:p>
            <a:pPr lvl="0"/>
            <a:r>
              <a:rPr lang="en-US" dirty="0" err="1"/>
              <a:t>Leipäteksti</a:t>
            </a:r>
            <a:endParaRPr lang="en-US" dirty="0"/>
          </a:p>
        </p:txBody>
      </p:sp>
      <p:sp>
        <p:nvSpPr>
          <p:cNvPr id="14" name="Text Placeholder 7">
            <a:extLst>
              <a:ext uri="{FF2B5EF4-FFF2-40B4-BE49-F238E27FC236}">
                <a16:creationId xmlns:a16="http://schemas.microsoft.com/office/drawing/2014/main" id="{990F5FF9-5A19-E9C9-CBA8-C32B8D3EB43D}"/>
              </a:ext>
            </a:extLst>
          </p:cNvPr>
          <p:cNvSpPr>
            <a:spLocks noGrp="1"/>
          </p:cNvSpPr>
          <p:nvPr>
            <p:ph type="body" sz="quarter" idx="16" hasCustomPrompt="1"/>
          </p:nvPr>
        </p:nvSpPr>
        <p:spPr>
          <a:xfrm>
            <a:off x="708016" y="4245835"/>
            <a:ext cx="4649395" cy="1687131"/>
          </a:xfrm>
          <a:prstGeom prst="rect">
            <a:avLst/>
          </a:prstGeom>
        </p:spPr>
        <p:txBody>
          <a:bodyPr/>
          <a:lstStyle>
            <a:lvl1pPr marL="432000" indent="-216000">
              <a:buClr>
                <a:schemeClr val="bg2"/>
              </a:buClr>
              <a:buFont typeface="Arial" panose="020B0604020202020204" pitchFamily="34" charset="0"/>
              <a:buChar char="•"/>
              <a:defRPr sz="1400" b="0">
                <a:solidFill>
                  <a:schemeClr val="bg1"/>
                </a:solidFill>
                <a:latin typeface="+mn-lt"/>
              </a:defRPr>
            </a:lvl1pPr>
          </a:lstStyle>
          <a:p>
            <a:pPr lvl="0"/>
            <a:r>
              <a:rPr lang="en-US" dirty="0" err="1"/>
              <a:t>Listaus</a:t>
            </a:r>
            <a:r>
              <a:rPr lang="en-US" dirty="0"/>
              <a:t> 1</a:t>
            </a:r>
          </a:p>
        </p:txBody>
      </p:sp>
      <p:sp>
        <p:nvSpPr>
          <p:cNvPr id="15" name="Title Placeholder 8">
            <a:extLst>
              <a:ext uri="{FF2B5EF4-FFF2-40B4-BE49-F238E27FC236}">
                <a16:creationId xmlns:a16="http://schemas.microsoft.com/office/drawing/2014/main" id="{0C7B9E89-861B-C065-5342-EF77CEC4C12F}"/>
              </a:ext>
            </a:extLst>
          </p:cNvPr>
          <p:cNvSpPr>
            <a:spLocks noGrp="1"/>
          </p:cNvSpPr>
          <p:nvPr>
            <p:ph type="title" hasCustomPrompt="1"/>
          </p:nvPr>
        </p:nvSpPr>
        <p:spPr>
          <a:xfrm>
            <a:off x="688958" y="422732"/>
            <a:ext cx="4649395" cy="1260039"/>
          </a:xfrm>
          <a:prstGeom prst="rect">
            <a:avLst/>
          </a:prstGeom>
        </p:spPr>
        <p:txBody>
          <a:bodyPr vert="horz" lIns="91440" tIns="45720" rIns="91440" bIns="45720" rtlCol="0" anchor="ctr">
            <a:noAutofit/>
          </a:bodyPr>
          <a:lstStyle>
            <a:lvl1pPr>
              <a:defRPr sz="2800">
                <a:solidFill>
                  <a:schemeClr val="bg1"/>
                </a:solidFill>
              </a:defRPr>
            </a:lvl1pPr>
          </a:lstStyle>
          <a:p>
            <a:r>
              <a:rPr lang="en-US" dirty="0"/>
              <a:t>KIRJOITA OTSIKKO</a:t>
            </a:r>
            <a:endParaRPr lang="en-GB" dirty="0"/>
          </a:p>
        </p:txBody>
      </p:sp>
      <p:sp>
        <p:nvSpPr>
          <p:cNvPr id="20" name="Slide Number Placeholder 5">
            <a:extLst>
              <a:ext uri="{FF2B5EF4-FFF2-40B4-BE49-F238E27FC236}">
                <a16:creationId xmlns:a16="http://schemas.microsoft.com/office/drawing/2014/main" id="{6C82E305-7365-C996-5AF9-3693650F9D8B}"/>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Date Placeholder 3">
            <a:extLst>
              <a:ext uri="{FF2B5EF4-FFF2-40B4-BE49-F238E27FC236}">
                <a16:creationId xmlns:a16="http://schemas.microsoft.com/office/drawing/2014/main" id="{931862A3-DDAC-53D4-42F7-C29511CD6660}"/>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3" name="Picture Placeholder 9">
            <a:extLst>
              <a:ext uri="{FF2B5EF4-FFF2-40B4-BE49-F238E27FC236}">
                <a16:creationId xmlns:a16="http://schemas.microsoft.com/office/drawing/2014/main" id="{78CD068A-3AFA-0F5B-33AC-2F2C46AD543C}"/>
              </a:ext>
            </a:extLst>
          </p:cNvPr>
          <p:cNvSpPr>
            <a:spLocks noGrp="1"/>
          </p:cNvSpPr>
          <p:nvPr>
            <p:ph type="pic" sz="quarter" idx="20" hasCustomPrompt="1"/>
          </p:nvPr>
        </p:nvSpPr>
        <p:spPr>
          <a:xfrm>
            <a:off x="1457162" y="6103516"/>
            <a:ext cx="674970" cy="529626"/>
          </a:xfrm>
          <a:prstGeom prst="rect">
            <a:avLst/>
          </a:prstGeom>
          <a:noFill/>
        </p:spPr>
        <p:txBody>
          <a:bodyPr lIns="36000" rIns="36000" anchor="ctr"/>
          <a:lstStyle>
            <a:lvl1pPr algn="ctr">
              <a:defRPr sz="900" b="0">
                <a:solidFill>
                  <a:schemeClr val="bg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39676150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ininen teksti ja kuva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4BA150-B1C6-1C3E-255B-B431CCC2B1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3158" y="-379"/>
            <a:ext cx="6098842" cy="6861565"/>
          </a:xfrm>
          <a:prstGeom prst="rect">
            <a:avLst/>
          </a:prstGeom>
        </p:spPr>
      </p:pic>
      <p:sp>
        <p:nvSpPr>
          <p:cNvPr id="8" name="Rectangle 7">
            <a:extLst>
              <a:ext uri="{FF2B5EF4-FFF2-40B4-BE49-F238E27FC236}">
                <a16:creationId xmlns:a16="http://schemas.microsoft.com/office/drawing/2014/main" id="{791D368E-3FF5-913F-EF76-6B8A4C25D796}"/>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pic>
        <p:nvPicPr>
          <p:cNvPr id="5" name="Picture 4">
            <a:extLst>
              <a:ext uri="{FF2B5EF4-FFF2-40B4-BE49-F238E27FC236}">
                <a16:creationId xmlns:a16="http://schemas.microsoft.com/office/drawing/2014/main" id="{76F5BC13-91F9-072F-E9FD-31C16DB2914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35748" y="6060662"/>
            <a:ext cx="631792" cy="631792"/>
          </a:xfrm>
          <a:prstGeom prst="rect">
            <a:avLst/>
          </a:prstGeom>
        </p:spPr>
      </p:pic>
      <p:sp>
        <p:nvSpPr>
          <p:cNvPr id="13" name="Text Placeholder 7">
            <a:extLst>
              <a:ext uri="{FF2B5EF4-FFF2-40B4-BE49-F238E27FC236}">
                <a16:creationId xmlns:a16="http://schemas.microsoft.com/office/drawing/2014/main" id="{C008410E-051E-4F54-02D3-89537FECAABC}"/>
              </a:ext>
            </a:extLst>
          </p:cNvPr>
          <p:cNvSpPr>
            <a:spLocks noGrp="1"/>
          </p:cNvSpPr>
          <p:nvPr>
            <p:ph type="body" sz="quarter" idx="14" hasCustomPrompt="1"/>
          </p:nvPr>
        </p:nvSpPr>
        <p:spPr>
          <a:xfrm>
            <a:off x="708016" y="2013093"/>
            <a:ext cx="4649395" cy="1623336"/>
          </a:xfrm>
          <a:prstGeom prst="rect">
            <a:avLst/>
          </a:prstGeom>
        </p:spPr>
        <p:txBody>
          <a:bodyPr/>
          <a:lstStyle>
            <a:lvl1pPr>
              <a:defRPr b="0">
                <a:solidFill>
                  <a:schemeClr val="bg1"/>
                </a:solidFill>
                <a:latin typeface="+mj-lt"/>
              </a:defRPr>
            </a:lvl1pPr>
          </a:lstStyle>
          <a:p>
            <a:pPr lvl="0"/>
            <a:r>
              <a:rPr lang="en-US" dirty="0" err="1"/>
              <a:t>Leipäteksti</a:t>
            </a:r>
            <a:endParaRPr lang="en-US" dirty="0"/>
          </a:p>
        </p:txBody>
      </p:sp>
      <p:sp>
        <p:nvSpPr>
          <p:cNvPr id="14" name="Text Placeholder 7">
            <a:extLst>
              <a:ext uri="{FF2B5EF4-FFF2-40B4-BE49-F238E27FC236}">
                <a16:creationId xmlns:a16="http://schemas.microsoft.com/office/drawing/2014/main" id="{990F5FF9-5A19-E9C9-CBA8-C32B8D3EB43D}"/>
              </a:ext>
            </a:extLst>
          </p:cNvPr>
          <p:cNvSpPr>
            <a:spLocks noGrp="1"/>
          </p:cNvSpPr>
          <p:nvPr>
            <p:ph type="body" sz="quarter" idx="16" hasCustomPrompt="1"/>
          </p:nvPr>
        </p:nvSpPr>
        <p:spPr>
          <a:xfrm>
            <a:off x="708016" y="3700124"/>
            <a:ext cx="4649395" cy="1687131"/>
          </a:xfrm>
          <a:prstGeom prst="rect">
            <a:avLst/>
          </a:prstGeom>
        </p:spPr>
        <p:txBody>
          <a:bodyPr/>
          <a:lstStyle>
            <a:lvl1pPr marL="432000" indent="-216000">
              <a:buClr>
                <a:schemeClr val="bg2"/>
              </a:buClr>
              <a:buFont typeface="Arial" panose="020B0604020202020204" pitchFamily="34" charset="0"/>
              <a:buChar char="•"/>
              <a:defRPr sz="1400" b="0">
                <a:solidFill>
                  <a:schemeClr val="bg1"/>
                </a:solidFill>
                <a:latin typeface="+mn-lt"/>
              </a:defRPr>
            </a:lvl1pPr>
          </a:lstStyle>
          <a:p>
            <a:pPr lvl="0"/>
            <a:r>
              <a:rPr lang="en-US" dirty="0" err="1"/>
              <a:t>Listaus</a:t>
            </a:r>
            <a:r>
              <a:rPr lang="en-US" dirty="0"/>
              <a:t> 1</a:t>
            </a:r>
          </a:p>
        </p:txBody>
      </p:sp>
      <p:sp>
        <p:nvSpPr>
          <p:cNvPr id="15" name="Title Placeholder 8">
            <a:extLst>
              <a:ext uri="{FF2B5EF4-FFF2-40B4-BE49-F238E27FC236}">
                <a16:creationId xmlns:a16="http://schemas.microsoft.com/office/drawing/2014/main" id="{0C7B9E89-861B-C065-5342-EF77CEC4C12F}"/>
              </a:ext>
            </a:extLst>
          </p:cNvPr>
          <p:cNvSpPr>
            <a:spLocks noGrp="1"/>
          </p:cNvSpPr>
          <p:nvPr>
            <p:ph type="title" hasCustomPrompt="1"/>
          </p:nvPr>
        </p:nvSpPr>
        <p:spPr>
          <a:xfrm>
            <a:off x="688958" y="422732"/>
            <a:ext cx="4649395" cy="1260039"/>
          </a:xfrm>
          <a:prstGeom prst="rect">
            <a:avLst/>
          </a:prstGeom>
        </p:spPr>
        <p:txBody>
          <a:bodyPr vert="horz" lIns="91440" tIns="45720" rIns="91440" bIns="45720" rtlCol="0" anchor="ctr">
            <a:noAutofit/>
          </a:bodyPr>
          <a:lstStyle>
            <a:lvl1pPr>
              <a:defRPr sz="2800">
                <a:solidFill>
                  <a:schemeClr val="bg1"/>
                </a:solidFill>
              </a:defRPr>
            </a:lvl1pPr>
          </a:lstStyle>
          <a:p>
            <a:r>
              <a:rPr lang="en-US" dirty="0"/>
              <a:t>KIRJOITA OTSIKKO</a:t>
            </a:r>
            <a:endParaRPr lang="en-GB" dirty="0"/>
          </a:p>
        </p:txBody>
      </p:sp>
      <p:sp>
        <p:nvSpPr>
          <p:cNvPr id="20" name="Slide Number Placeholder 5">
            <a:extLst>
              <a:ext uri="{FF2B5EF4-FFF2-40B4-BE49-F238E27FC236}">
                <a16:creationId xmlns:a16="http://schemas.microsoft.com/office/drawing/2014/main" id="{6C82E305-7365-C996-5AF9-3693650F9D8B}"/>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Date Placeholder 3">
            <a:extLst>
              <a:ext uri="{FF2B5EF4-FFF2-40B4-BE49-F238E27FC236}">
                <a16:creationId xmlns:a16="http://schemas.microsoft.com/office/drawing/2014/main" id="{B75A9A19-81B4-7018-47D5-3709F31B3020}"/>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4" name="Picture Placeholder 9">
            <a:extLst>
              <a:ext uri="{FF2B5EF4-FFF2-40B4-BE49-F238E27FC236}">
                <a16:creationId xmlns:a16="http://schemas.microsoft.com/office/drawing/2014/main" id="{0BDC7C7A-C3D0-E8B7-321E-03C5DA699EE0}"/>
              </a:ext>
            </a:extLst>
          </p:cNvPr>
          <p:cNvSpPr>
            <a:spLocks noGrp="1"/>
          </p:cNvSpPr>
          <p:nvPr>
            <p:ph type="pic" sz="quarter" idx="20" hasCustomPrompt="1"/>
          </p:nvPr>
        </p:nvSpPr>
        <p:spPr>
          <a:xfrm>
            <a:off x="1457162" y="6103516"/>
            <a:ext cx="674970" cy="529626"/>
          </a:xfrm>
          <a:prstGeom prst="rect">
            <a:avLst/>
          </a:prstGeom>
          <a:noFill/>
        </p:spPr>
        <p:txBody>
          <a:bodyPr lIns="36000" rIns="36000" anchor="ctr"/>
          <a:lstStyle>
            <a:lvl1pPr algn="ctr">
              <a:defRPr sz="900" b="0">
                <a:solidFill>
                  <a:schemeClr val="bg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1788610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1616A4-B40D-E3EC-4CCA-5EC333EE2EF1}"/>
              </a:ext>
            </a:extLst>
          </p:cNvPr>
          <p:cNvSpPr/>
          <p:nvPr userDrawn="1"/>
        </p:nvSpPr>
        <p:spPr>
          <a:xfrm>
            <a:off x="0" y="0"/>
            <a:ext cx="12192000" cy="6858000"/>
          </a:xfrm>
          <a:prstGeom prst="rect">
            <a:avLst/>
          </a:prstGeom>
          <a:blipFill>
            <a:blip r:embed="rId2"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Placeholder 8">
            <a:extLst>
              <a:ext uri="{FF2B5EF4-FFF2-40B4-BE49-F238E27FC236}">
                <a16:creationId xmlns:a16="http://schemas.microsoft.com/office/drawing/2014/main" id="{1422045C-CA2E-5E4B-FDCC-C2D6C33DCC9A}"/>
              </a:ext>
            </a:extLst>
          </p:cNvPr>
          <p:cNvSpPr>
            <a:spLocks noGrp="1"/>
          </p:cNvSpPr>
          <p:nvPr>
            <p:ph type="title" hasCustomPrompt="1"/>
          </p:nvPr>
        </p:nvSpPr>
        <p:spPr>
          <a:xfrm>
            <a:off x="2892536" y="3677896"/>
            <a:ext cx="6429153" cy="779605"/>
          </a:xfrm>
          <a:prstGeom prst="rect">
            <a:avLst/>
          </a:prstGeom>
        </p:spPr>
        <p:txBody>
          <a:bodyPr vert="horz" lIns="91440" tIns="45720" rIns="91440" bIns="45720" rtlCol="0" anchor="ctr">
            <a:noAutofit/>
          </a:bodyPr>
          <a:lstStyle>
            <a:lvl1pPr algn="ctr">
              <a:defRPr sz="2000">
                <a:solidFill>
                  <a:schemeClr val="bg2"/>
                </a:solidFill>
              </a:defRPr>
            </a:lvl1pPr>
          </a:lstStyle>
          <a:p>
            <a:r>
              <a:rPr lang="en-US" dirty="0" err="1"/>
              <a:t>Alaotsikko</a:t>
            </a:r>
            <a:endParaRPr lang="en-GB" dirty="0"/>
          </a:p>
        </p:txBody>
      </p:sp>
      <p:sp>
        <p:nvSpPr>
          <p:cNvPr id="8" name="Text Placeholder 7">
            <a:extLst>
              <a:ext uri="{FF2B5EF4-FFF2-40B4-BE49-F238E27FC236}">
                <a16:creationId xmlns:a16="http://schemas.microsoft.com/office/drawing/2014/main" id="{43590DB6-7BEA-5550-1ADF-2887B927EC41}"/>
              </a:ext>
            </a:extLst>
          </p:cNvPr>
          <p:cNvSpPr>
            <a:spLocks noGrp="1"/>
          </p:cNvSpPr>
          <p:nvPr>
            <p:ph type="body" sz="quarter" idx="13" hasCustomPrompt="1"/>
          </p:nvPr>
        </p:nvSpPr>
        <p:spPr>
          <a:xfrm>
            <a:off x="1566863" y="2799907"/>
            <a:ext cx="9080500" cy="1160391"/>
          </a:xfrm>
        </p:spPr>
        <p:txBody>
          <a:bodyPr anchor="ctr"/>
          <a:lstStyle>
            <a:lvl1pPr algn="ctr">
              <a:defRPr sz="3600" b="1">
                <a:solidFill>
                  <a:schemeClr val="bg1"/>
                </a:solidFill>
                <a:latin typeface="Verdana" panose="020B0604030504040204" pitchFamily="34" charset="0"/>
                <a:ea typeface="Verdana" panose="020B0604030504040204" pitchFamily="34" charset="0"/>
              </a:defRPr>
            </a:lvl1pPr>
          </a:lstStyle>
          <a:p>
            <a:pPr lvl="0"/>
            <a:r>
              <a:rPr lang="en-GB" dirty="0"/>
              <a:t>VÄLIOTSIKKO</a:t>
            </a:r>
          </a:p>
        </p:txBody>
      </p:sp>
      <p:pic>
        <p:nvPicPr>
          <p:cNvPr id="4" name="Picture 3">
            <a:extLst>
              <a:ext uri="{FF2B5EF4-FFF2-40B4-BE49-F238E27FC236}">
                <a16:creationId xmlns:a16="http://schemas.microsoft.com/office/drawing/2014/main" id="{735AAE2A-DB66-CF81-C7C2-F15B657B570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35748" y="6060662"/>
            <a:ext cx="631792" cy="631792"/>
          </a:xfrm>
          <a:prstGeom prst="rect">
            <a:avLst/>
          </a:prstGeom>
        </p:spPr>
      </p:pic>
      <p:sp>
        <p:nvSpPr>
          <p:cNvPr id="5" name="Date Placeholder 3">
            <a:extLst>
              <a:ext uri="{FF2B5EF4-FFF2-40B4-BE49-F238E27FC236}">
                <a16:creationId xmlns:a16="http://schemas.microsoft.com/office/drawing/2014/main" id="{3884394C-2B40-66E0-D2ED-62B3004D0497}"/>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6" name="Slide Number Placeholder 5">
            <a:extLst>
              <a:ext uri="{FF2B5EF4-FFF2-40B4-BE49-F238E27FC236}">
                <a16:creationId xmlns:a16="http://schemas.microsoft.com/office/drawing/2014/main" id="{DE2B4A6C-519F-D045-D119-5263A13A1191}"/>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Tree>
    <p:extLst>
      <p:ext uri="{BB962C8B-B14F-4D97-AF65-F5344CB8AC3E}">
        <p14:creationId xmlns:p14="http://schemas.microsoft.com/office/powerpoint/2010/main" val="36230243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ininen teksti ja kuva 3">
    <p:spTree>
      <p:nvGrpSpPr>
        <p:cNvPr id="1" name=""/>
        <p:cNvGrpSpPr/>
        <p:nvPr/>
      </p:nvGrpSpPr>
      <p:grpSpPr>
        <a:xfrm>
          <a:off x="0" y="0"/>
          <a:ext cx="0" cy="0"/>
          <a:chOff x="0" y="0"/>
          <a:chExt cx="0" cy="0"/>
        </a:xfrm>
      </p:grpSpPr>
      <p:pic>
        <p:nvPicPr>
          <p:cNvPr id="3" name="Picture 2" descr="A picture containing outdoor&#10;&#10;Description automatically generated">
            <a:extLst>
              <a:ext uri="{FF2B5EF4-FFF2-40B4-BE49-F238E27FC236}">
                <a16:creationId xmlns:a16="http://schemas.microsoft.com/office/drawing/2014/main" id="{6D24E85A-CCFD-73C1-CFB0-C4FE969C0D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6093159" y="0"/>
            <a:ext cx="6098841" cy="6858000"/>
          </a:xfrm>
          <a:prstGeom prst="rect">
            <a:avLst/>
          </a:prstGeom>
        </p:spPr>
      </p:pic>
      <p:sp>
        <p:nvSpPr>
          <p:cNvPr id="8" name="Rectangle 7">
            <a:extLst>
              <a:ext uri="{FF2B5EF4-FFF2-40B4-BE49-F238E27FC236}">
                <a16:creationId xmlns:a16="http://schemas.microsoft.com/office/drawing/2014/main" id="{791D368E-3FF5-913F-EF76-6B8A4C25D796}"/>
              </a:ext>
            </a:extLst>
          </p:cNvPr>
          <p:cNvSpPr/>
          <p:nvPr userDrawn="1"/>
        </p:nvSpPr>
        <p:spPr>
          <a:xfrm>
            <a:off x="0" y="0"/>
            <a:ext cx="609315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pic>
        <p:nvPicPr>
          <p:cNvPr id="5" name="Picture 4">
            <a:extLst>
              <a:ext uri="{FF2B5EF4-FFF2-40B4-BE49-F238E27FC236}">
                <a16:creationId xmlns:a16="http://schemas.microsoft.com/office/drawing/2014/main" id="{76F5BC13-91F9-072F-E9FD-31C16DB2914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35748" y="6060662"/>
            <a:ext cx="631792" cy="631792"/>
          </a:xfrm>
          <a:prstGeom prst="rect">
            <a:avLst/>
          </a:prstGeom>
        </p:spPr>
      </p:pic>
      <p:sp>
        <p:nvSpPr>
          <p:cNvPr id="13" name="Text Placeholder 7">
            <a:extLst>
              <a:ext uri="{FF2B5EF4-FFF2-40B4-BE49-F238E27FC236}">
                <a16:creationId xmlns:a16="http://schemas.microsoft.com/office/drawing/2014/main" id="{C008410E-051E-4F54-02D3-89537FECAABC}"/>
              </a:ext>
            </a:extLst>
          </p:cNvPr>
          <p:cNvSpPr>
            <a:spLocks noGrp="1"/>
          </p:cNvSpPr>
          <p:nvPr>
            <p:ph type="body" sz="quarter" idx="14" hasCustomPrompt="1"/>
          </p:nvPr>
        </p:nvSpPr>
        <p:spPr>
          <a:xfrm>
            <a:off x="708016" y="2013093"/>
            <a:ext cx="4649395" cy="1623336"/>
          </a:xfrm>
          <a:prstGeom prst="rect">
            <a:avLst/>
          </a:prstGeom>
        </p:spPr>
        <p:txBody>
          <a:bodyPr/>
          <a:lstStyle>
            <a:lvl1pPr>
              <a:defRPr b="0">
                <a:solidFill>
                  <a:schemeClr val="bg1"/>
                </a:solidFill>
                <a:latin typeface="+mj-lt"/>
              </a:defRPr>
            </a:lvl1pPr>
          </a:lstStyle>
          <a:p>
            <a:pPr lvl="0"/>
            <a:r>
              <a:rPr lang="en-US" dirty="0" err="1"/>
              <a:t>Leipäteksti</a:t>
            </a:r>
            <a:endParaRPr lang="en-US" dirty="0"/>
          </a:p>
        </p:txBody>
      </p:sp>
      <p:sp>
        <p:nvSpPr>
          <p:cNvPr id="14" name="Text Placeholder 7">
            <a:extLst>
              <a:ext uri="{FF2B5EF4-FFF2-40B4-BE49-F238E27FC236}">
                <a16:creationId xmlns:a16="http://schemas.microsoft.com/office/drawing/2014/main" id="{990F5FF9-5A19-E9C9-CBA8-C32B8D3EB43D}"/>
              </a:ext>
            </a:extLst>
          </p:cNvPr>
          <p:cNvSpPr>
            <a:spLocks noGrp="1"/>
          </p:cNvSpPr>
          <p:nvPr>
            <p:ph type="body" sz="quarter" idx="16" hasCustomPrompt="1"/>
          </p:nvPr>
        </p:nvSpPr>
        <p:spPr>
          <a:xfrm>
            <a:off x="708016" y="3700124"/>
            <a:ext cx="4649395" cy="1687131"/>
          </a:xfrm>
          <a:prstGeom prst="rect">
            <a:avLst/>
          </a:prstGeom>
        </p:spPr>
        <p:txBody>
          <a:bodyPr/>
          <a:lstStyle>
            <a:lvl1pPr marL="432000" indent="-216000">
              <a:buClr>
                <a:schemeClr val="bg2"/>
              </a:buClr>
              <a:buFont typeface="Arial" panose="020B0604020202020204" pitchFamily="34" charset="0"/>
              <a:buChar char="•"/>
              <a:defRPr sz="1400" b="0">
                <a:solidFill>
                  <a:schemeClr val="bg1"/>
                </a:solidFill>
                <a:latin typeface="+mn-lt"/>
              </a:defRPr>
            </a:lvl1pPr>
          </a:lstStyle>
          <a:p>
            <a:pPr lvl="0"/>
            <a:r>
              <a:rPr lang="en-US" dirty="0" err="1"/>
              <a:t>Listaus</a:t>
            </a:r>
            <a:r>
              <a:rPr lang="en-US" dirty="0"/>
              <a:t> 1</a:t>
            </a:r>
          </a:p>
        </p:txBody>
      </p:sp>
      <p:sp>
        <p:nvSpPr>
          <p:cNvPr id="15" name="Title Placeholder 8">
            <a:extLst>
              <a:ext uri="{FF2B5EF4-FFF2-40B4-BE49-F238E27FC236}">
                <a16:creationId xmlns:a16="http://schemas.microsoft.com/office/drawing/2014/main" id="{0C7B9E89-861B-C065-5342-EF77CEC4C12F}"/>
              </a:ext>
            </a:extLst>
          </p:cNvPr>
          <p:cNvSpPr>
            <a:spLocks noGrp="1"/>
          </p:cNvSpPr>
          <p:nvPr>
            <p:ph type="title" hasCustomPrompt="1"/>
          </p:nvPr>
        </p:nvSpPr>
        <p:spPr>
          <a:xfrm>
            <a:off x="688958" y="422732"/>
            <a:ext cx="4649395" cy="1260039"/>
          </a:xfrm>
          <a:prstGeom prst="rect">
            <a:avLst/>
          </a:prstGeom>
        </p:spPr>
        <p:txBody>
          <a:bodyPr vert="horz" lIns="91440" tIns="45720" rIns="91440" bIns="45720" rtlCol="0" anchor="ctr">
            <a:noAutofit/>
          </a:bodyPr>
          <a:lstStyle>
            <a:lvl1pPr>
              <a:defRPr sz="2800">
                <a:solidFill>
                  <a:schemeClr val="bg1"/>
                </a:solidFill>
              </a:defRPr>
            </a:lvl1pPr>
          </a:lstStyle>
          <a:p>
            <a:r>
              <a:rPr lang="en-US" dirty="0"/>
              <a:t>KIRJOITA OTSIKKO</a:t>
            </a:r>
            <a:endParaRPr lang="en-GB" dirty="0"/>
          </a:p>
        </p:txBody>
      </p:sp>
      <p:sp>
        <p:nvSpPr>
          <p:cNvPr id="20" name="Slide Number Placeholder 5">
            <a:extLst>
              <a:ext uri="{FF2B5EF4-FFF2-40B4-BE49-F238E27FC236}">
                <a16:creationId xmlns:a16="http://schemas.microsoft.com/office/drawing/2014/main" id="{6C82E305-7365-C996-5AF9-3693650F9D8B}"/>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Date Placeholder 3">
            <a:extLst>
              <a:ext uri="{FF2B5EF4-FFF2-40B4-BE49-F238E27FC236}">
                <a16:creationId xmlns:a16="http://schemas.microsoft.com/office/drawing/2014/main" id="{B0D6D812-A4A8-B62A-9E5F-111AE2984356}"/>
              </a:ext>
            </a:extLst>
          </p:cNvPr>
          <p:cNvSpPr txBox="1">
            <a:spLocks/>
          </p:cNvSpPr>
          <p:nvPr userDrawn="1"/>
        </p:nvSpPr>
        <p:spPr>
          <a:xfrm>
            <a:off x="2132132"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4" name="Picture Placeholder 9">
            <a:extLst>
              <a:ext uri="{FF2B5EF4-FFF2-40B4-BE49-F238E27FC236}">
                <a16:creationId xmlns:a16="http://schemas.microsoft.com/office/drawing/2014/main" id="{C155B84A-F9FB-A1D4-1596-D6E96B758F4C}"/>
              </a:ext>
            </a:extLst>
          </p:cNvPr>
          <p:cNvSpPr>
            <a:spLocks noGrp="1"/>
          </p:cNvSpPr>
          <p:nvPr>
            <p:ph type="pic" sz="quarter" idx="20" hasCustomPrompt="1"/>
          </p:nvPr>
        </p:nvSpPr>
        <p:spPr>
          <a:xfrm>
            <a:off x="1457162" y="6103516"/>
            <a:ext cx="674970" cy="529626"/>
          </a:xfrm>
          <a:prstGeom prst="rect">
            <a:avLst/>
          </a:prstGeom>
          <a:noFill/>
        </p:spPr>
        <p:txBody>
          <a:bodyPr lIns="36000" rIns="36000" anchor="ctr"/>
          <a:lstStyle>
            <a:lvl1pPr algn="ctr">
              <a:defRPr sz="900" b="0">
                <a:solidFill>
                  <a:schemeClr val="bg1"/>
                </a:solidFill>
              </a:defRPr>
            </a:lvl1pPr>
          </a:lstStyle>
          <a:p>
            <a:r>
              <a:rPr lang="en-GB" dirty="0" err="1"/>
              <a:t>Lisää</a:t>
            </a:r>
            <a:r>
              <a:rPr lang="en-GB" dirty="0"/>
              <a:t> </a:t>
            </a:r>
            <a:r>
              <a:rPr lang="en-GB" dirty="0" err="1"/>
              <a:t>pesisalue</a:t>
            </a:r>
            <a:r>
              <a:rPr lang="en-GB" dirty="0"/>
              <a:t> logo</a:t>
            </a:r>
          </a:p>
        </p:txBody>
      </p:sp>
    </p:spTree>
    <p:extLst>
      <p:ext uri="{BB962C8B-B14F-4D97-AF65-F5344CB8AC3E}">
        <p14:creationId xmlns:p14="http://schemas.microsoft.com/office/powerpoint/2010/main" val="1135535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palsta 1">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53D900DE-27B6-BD27-A69A-760F4A837027}"/>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16" name="Title Placeholder 8">
            <a:extLst>
              <a:ext uri="{FF2B5EF4-FFF2-40B4-BE49-F238E27FC236}">
                <a16:creationId xmlns:a16="http://schemas.microsoft.com/office/drawing/2014/main" id="{F2F83153-A03C-E700-98A0-AD7705A5473D}"/>
              </a:ext>
            </a:extLst>
          </p:cNvPr>
          <p:cNvSpPr>
            <a:spLocks noGrp="1"/>
          </p:cNvSpPr>
          <p:nvPr>
            <p:ph type="title" hasCustomPrompt="1"/>
          </p:nvPr>
        </p:nvSpPr>
        <p:spPr>
          <a:xfrm>
            <a:off x="674782" y="387292"/>
            <a:ext cx="10708958" cy="1260039"/>
          </a:xfrm>
          <a:prstGeom prst="rect">
            <a:avLst/>
          </a:prstGeom>
        </p:spPr>
        <p:txBody>
          <a:bodyPr vert="horz" lIns="91440" tIns="45720" rIns="91440" bIns="45720" rtlCol="0" anchor="ctr">
            <a:noAutofit/>
          </a:bodyPr>
          <a:lstStyle>
            <a:lvl1pPr>
              <a:defRPr sz="3600"/>
            </a:lvl1pPr>
          </a:lstStyle>
          <a:p>
            <a:r>
              <a:rPr lang="en-US" dirty="0"/>
              <a:t>KIRJOITA OTSIKKO</a:t>
            </a:r>
            <a:endParaRPr lang="en-GB" dirty="0"/>
          </a:p>
        </p:txBody>
      </p:sp>
      <p:sp>
        <p:nvSpPr>
          <p:cNvPr id="17" name="Slide Number Placeholder 5">
            <a:extLst>
              <a:ext uri="{FF2B5EF4-FFF2-40B4-BE49-F238E27FC236}">
                <a16:creationId xmlns:a16="http://schemas.microsoft.com/office/drawing/2014/main" id="{13918F6B-BC49-83CB-187E-136DD3C8E1CF}"/>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5" name="Text Placeholder 7">
            <a:extLst>
              <a:ext uri="{FF2B5EF4-FFF2-40B4-BE49-F238E27FC236}">
                <a16:creationId xmlns:a16="http://schemas.microsoft.com/office/drawing/2014/main" id="{2558D2D8-33F5-3EAA-46AB-B62AE9D81E5A}"/>
              </a:ext>
            </a:extLst>
          </p:cNvPr>
          <p:cNvSpPr>
            <a:spLocks noGrp="1"/>
          </p:cNvSpPr>
          <p:nvPr>
            <p:ph type="body" sz="quarter" idx="12" hasCustomPrompt="1"/>
          </p:nvPr>
        </p:nvSpPr>
        <p:spPr>
          <a:xfrm>
            <a:off x="708016" y="1725346"/>
            <a:ext cx="10675724" cy="2169046"/>
          </a:xfrm>
          <a:prstGeom prst="rect">
            <a:avLst/>
          </a:prstGeom>
        </p:spPr>
        <p:txBody>
          <a:bodyPr/>
          <a:lstStyle>
            <a:lvl1pPr marL="0" indent="0">
              <a:buFont typeface="Arial" panose="020B0604020202020204" pitchFamily="34" charset="0"/>
              <a:buNone/>
              <a:defRPr b="0">
                <a:solidFill>
                  <a:schemeClr val="accent2"/>
                </a:solidFill>
                <a:latin typeface="+mj-lt"/>
              </a:defRPr>
            </a:lvl1pPr>
          </a:lstStyle>
          <a:p>
            <a:pPr lvl="0"/>
            <a:r>
              <a:rPr lang="en-US" dirty="0" err="1"/>
              <a:t>Leipäteksti</a:t>
            </a:r>
            <a:endParaRPr lang="en-US" dirty="0"/>
          </a:p>
        </p:txBody>
      </p:sp>
    </p:spTree>
    <p:extLst>
      <p:ext uri="{BB962C8B-B14F-4D97-AF65-F5344CB8AC3E}">
        <p14:creationId xmlns:p14="http://schemas.microsoft.com/office/powerpoint/2010/main" val="1590972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ipalsta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EFA48B6-33E3-5EC0-AE20-F6E44175D7E0}"/>
              </a:ext>
            </a:extLst>
          </p:cNvPr>
          <p:cNvSpPr>
            <a:spLocks noGrp="1"/>
          </p:cNvSpPr>
          <p:nvPr>
            <p:ph type="body" sz="quarter" idx="11" hasCustomPrompt="1"/>
          </p:nvPr>
        </p:nvSpPr>
        <p:spPr>
          <a:xfrm>
            <a:off x="708015" y="1725345"/>
            <a:ext cx="5253306" cy="467278"/>
          </a:xfrm>
          <a:prstGeom prst="rect">
            <a:avLst/>
          </a:prstGeom>
        </p:spPr>
        <p:txBody>
          <a:bodyPr/>
          <a:lstStyle>
            <a:lvl1pPr>
              <a:defRPr sz="2800" b="0">
                <a:solidFill>
                  <a:schemeClr val="tx1"/>
                </a:solidFill>
                <a:latin typeface="+mj-lt"/>
              </a:defRPr>
            </a:lvl1pPr>
          </a:lstStyle>
          <a:p>
            <a:pPr lvl="0"/>
            <a:r>
              <a:rPr lang="en-US" dirty="0" err="1"/>
              <a:t>Alaotsikko</a:t>
            </a:r>
            <a:endParaRPr lang="en-US" dirty="0"/>
          </a:p>
        </p:txBody>
      </p:sp>
      <p:sp>
        <p:nvSpPr>
          <p:cNvPr id="9" name="Text Placeholder 7">
            <a:extLst>
              <a:ext uri="{FF2B5EF4-FFF2-40B4-BE49-F238E27FC236}">
                <a16:creationId xmlns:a16="http://schemas.microsoft.com/office/drawing/2014/main" id="{CC45FC7E-9BF9-3941-3167-9CFFB704C1EA}"/>
              </a:ext>
            </a:extLst>
          </p:cNvPr>
          <p:cNvSpPr>
            <a:spLocks noGrp="1"/>
          </p:cNvSpPr>
          <p:nvPr>
            <p:ph type="body" sz="quarter" idx="12" hasCustomPrompt="1"/>
          </p:nvPr>
        </p:nvSpPr>
        <p:spPr>
          <a:xfrm>
            <a:off x="708016" y="2271056"/>
            <a:ext cx="5253305" cy="1623336"/>
          </a:xfrm>
          <a:prstGeom prst="rect">
            <a:avLst/>
          </a:prstGeom>
        </p:spPr>
        <p:txBody>
          <a:bodyPr/>
          <a:lstStyle>
            <a:lvl1pPr marL="0" indent="0">
              <a:buFont typeface="Arial" panose="020B0604020202020204" pitchFamily="34" charset="0"/>
              <a:buNone/>
              <a:defRPr b="0">
                <a:solidFill>
                  <a:schemeClr val="accent2"/>
                </a:solidFill>
                <a:latin typeface="+mj-lt"/>
              </a:defRPr>
            </a:lvl1pPr>
          </a:lstStyle>
          <a:p>
            <a:pPr lvl="0"/>
            <a:r>
              <a:rPr lang="en-US" dirty="0" err="1"/>
              <a:t>Leipäteksti</a:t>
            </a:r>
            <a:endParaRPr lang="en-US" dirty="0"/>
          </a:p>
        </p:txBody>
      </p:sp>
      <p:sp>
        <p:nvSpPr>
          <p:cNvPr id="12" name="Text Placeholder 7">
            <a:extLst>
              <a:ext uri="{FF2B5EF4-FFF2-40B4-BE49-F238E27FC236}">
                <a16:creationId xmlns:a16="http://schemas.microsoft.com/office/drawing/2014/main" id="{07AF27A4-592C-1CB2-FD2F-4F2440ACF1CE}"/>
              </a:ext>
            </a:extLst>
          </p:cNvPr>
          <p:cNvSpPr>
            <a:spLocks noGrp="1"/>
          </p:cNvSpPr>
          <p:nvPr>
            <p:ph type="body" sz="quarter" idx="15" hasCustomPrompt="1"/>
          </p:nvPr>
        </p:nvSpPr>
        <p:spPr>
          <a:xfrm>
            <a:off x="6173149" y="1725345"/>
            <a:ext cx="5201042" cy="467278"/>
          </a:xfrm>
          <a:prstGeom prst="rect">
            <a:avLst/>
          </a:prstGeom>
        </p:spPr>
        <p:txBody>
          <a:bodyPr/>
          <a:lstStyle>
            <a:lvl1pPr>
              <a:defRPr sz="2800" b="0">
                <a:solidFill>
                  <a:schemeClr val="tx1"/>
                </a:solidFill>
                <a:latin typeface="+mj-lt"/>
              </a:defRPr>
            </a:lvl1pPr>
          </a:lstStyle>
          <a:p>
            <a:pPr lvl="0"/>
            <a:r>
              <a:rPr lang="en-US" dirty="0" err="1"/>
              <a:t>Alaotsikko</a:t>
            </a:r>
            <a:endParaRPr lang="en-US" dirty="0"/>
          </a:p>
        </p:txBody>
      </p:sp>
      <p:sp>
        <p:nvSpPr>
          <p:cNvPr id="13" name="Text Placeholder 7">
            <a:extLst>
              <a:ext uri="{FF2B5EF4-FFF2-40B4-BE49-F238E27FC236}">
                <a16:creationId xmlns:a16="http://schemas.microsoft.com/office/drawing/2014/main" id="{C393F093-5705-1234-FE3B-C419696BF468}"/>
              </a:ext>
            </a:extLst>
          </p:cNvPr>
          <p:cNvSpPr>
            <a:spLocks noGrp="1"/>
          </p:cNvSpPr>
          <p:nvPr>
            <p:ph type="body" sz="quarter" idx="16" hasCustomPrompt="1"/>
          </p:nvPr>
        </p:nvSpPr>
        <p:spPr>
          <a:xfrm>
            <a:off x="6173150" y="2271056"/>
            <a:ext cx="5201041" cy="1623336"/>
          </a:xfrm>
          <a:prstGeom prst="rect">
            <a:avLst/>
          </a:prstGeom>
        </p:spPr>
        <p:txBody>
          <a:bodyPr/>
          <a:lstStyle>
            <a:lvl1pPr>
              <a:defRPr b="0">
                <a:solidFill>
                  <a:schemeClr val="accent2"/>
                </a:solidFill>
                <a:latin typeface="+mj-lt"/>
              </a:defRPr>
            </a:lvl1pPr>
          </a:lstStyle>
          <a:p>
            <a:pPr lvl="0"/>
            <a:r>
              <a:rPr lang="en-US" dirty="0" err="1"/>
              <a:t>Leipäteksti</a:t>
            </a:r>
            <a:endParaRPr lang="en-US" dirty="0"/>
          </a:p>
        </p:txBody>
      </p:sp>
      <p:sp>
        <p:nvSpPr>
          <p:cNvPr id="19" name="Date Placeholder 3">
            <a:extLst>
              <a:ext uri="{FF2B5EF4-FFF2-40B4-BE49-F238E27FC236}">
                <a16:creationId xmlns:a16="http://schemas.microsoft.com/office/drawing/2014/main" id="{E06184B2-7FC9-AC4D-5805-47C454DD788C}"/>
              </a:ext>
            </a:extLst>
          </p:cNvPr>
          <p:cNvSpPr txBox="1">
            <a:spLocks/>
          </p:cNvSpPr>
          <p:nvPr userDrawn="1"/>
        </p:nvSpPr>
        <p:spPr>
          <a:xfrm>
            <a:off x="1458413" y="6222236"/>
            <a:ext cx="29339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t>Suomen Pesäpalloliitto ry</a:t>
            </a:r>
          </a:p>
        </p:txBody>
      </p:sp>
      <p:sp>
        <p:nvSpPr>
          <p:cNvPr id="22" name="Title Placeholder 8">
            <a:extLst>
              <a:ext uri="{FF2B5EF4-FFF2-40B4-BE49-F238E27FC236}">
                <a16:creationId xmlns:a16="http://schemas.microsoft.com/office/drawing/2014/main" id="{0C152650-2D79-E4BE-E8BF-B3DAC461A7C2}"/>
              </a:ext>
            </a:extLst>
          </p:cNvPr>
          <p:cNvSpPr>
            <a:spLocks noGrp="1"/>
          </p:cNvSpPr>
          <p:nvPr>
            <p:ph type="title" hasCustomPrompt="1"/>
          </p:nvPr>
        </p:nvSpPr>
        <p:spPr>
          <a:xfrm>
            <a:off x="674782" y="387292"/>
            <a:ext cx="10699408" cy="1260039"/>
          </a:xfrm>
          <a:prstGeom prst="rect">
            <a:avLst/>
          </a:prstGeom>
        </p:spPr>
        <p:txBody>
          <a:bodyPr vert="horz" lIns="91440" tIns="45720" rIns="91440" bIns="45720" rtlCol="0" anchor="ctr">
            <a:noAutofit/>
          </a:bodyPr>
          <a:lstStyle>
            <a:lvl1pPr>
              <a:defRPr sz="3600"/>
            </a:lvl1pPr>
          </a:lstStyle>
          <a:p>
            <a:r>
              <a:rPr lang="en-US" dirty="0"/>
              <a:t>KIRJOITA OTSIKKO</a:t>
            </a:r>
            <a:endParaRPr lang="en-GB" dirty="0"/>
          </a:p>
        </p:txBody>
      </p:sp>
      <p:sp>
        <p:nvSpPr>
          <p:cNvPr id="24" name="Slide Number Placeholder 5">
            <a:extLst>
              <a:ext uri="{FF2B5EF4-FFF2-40B4-BE49-F238E27FC236}">
                <a16:creationId xmlns:a16="http://schemas.microsoft.com/office/drawing/2014/main" id="{800BEAEB-BE12-3547-5E05-72E681704F29}"/>
              </a:ext>
            </a:extLst>
          </p:cNvPr>
          <p:cNvSpPr>
            <a:spLocks noGrp="1"/>
          </p:cNvSpPr>
          <p:nvPr>
            <p:ph type="sldNum" sz="quarter" idx="4"/>
          </p:nvPr>
        </p:nvSpPr>
        <p:spPr>
          <a:xfrm>
            <a:off x="11111381" y="6215546"/>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Tree>
    <p:extLst>
      <p:ext uri="{BB962C8B-B14F-4D97-AF65-F5344CB8AC3E}">
        <p14:creationId xmlns:p14="http://schemas.microsoft.com/office/powerpoint/2010/main" val="66661501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image" Target="../media/image1.png"/><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theme" Target="../theme/theme2.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8" Type="http://schemas.openxmlformats.org/officeDocument/2006/relationships/slideLayout" Target="../slideLayouts/slideLayout43.xml"/><Relationship Id="rId3"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D1AF1D-F2D2-A039-03C9-648F964FE689}"/>
              </a:ext>
            </a:extLst>
          </p:cNvPr>
          <p:cNvSpPr>
            <a:spLocks noGrp="1"/>
          </p:cNvSpPr>
          <p:nvPr>
            <p:ph type="body" idx="1"/>
          </p:nvPr>
        </p:nvSpPr>
        <p:spPr>
          <a:xfrm>
            <a:off x="704755" y="1697269"/>
            <a:ext cx="10669920" cy="4256962"/>
          </a:xfrm>
          <a:prstGeom prst="rect">
            <a:avLst/>
          </a:prstGeom>
        </p:spPr>
        <p:txBody>
          <a:bodyPr vert="horz" lIns="91440" tIns="45720" rIns="91440" bIns="45720" rtlCol="0">
            <a:noAutofit/>
          </a:bodyPr>
          <a:lstStyle/>
          <a:p>
            <a:pPr lvl="0"/>
            <a:r>
              <a:rPr lang="en-US" dirty="0" err="1"/>
              <a:t>Leipäteksti</a:t>
            </a:r>
            <a:endParaRPr lang="en-US" dirty="0"/>
          </a:p>
          <a:p>
            <a:pPr lvl="0"/>
            <a:endParaRPr lang="en-US" dirty="0"/>
          </a:p>
          <a:p>
            <a:pPr lvl="1"/>
            <a:r>
              <a:rPr lang="en-US" dirty="0" err="1"/>
              <a:t>löslkgölskg</a:t>
            </a:r>
            <a:endParaRPr lang="en-US" dirty="0"/>
          </a:p>
          <a:p>
            <a:pPr lvl="2"/>
            <a:r>
              <a:rPr lang="en-US" dirty="0" err="1"/>
              <a:t>södlgksödlkg</a:t>
            </a:r>
            <a:endParaRPr lang="en-US" dirty="0"/>
          </a:p>
          <a:p>
            <a:pPr lvl="2"/>
            <a:endParaRPr lang="en-US" dirty="0"/>
          </a:p>
          <a:p>
            <a:pPr lvl="1"/>
            <a:endParaRPr lang="en-US" dirty="0"/>
          </a:p>
          <a:p>
            <a:pPr lvl="1"/>
            <a:endParaRPr lang="en-US" dirty="0"/>
          </a:p>
        </p:txBody>
      </p:sp>
      <p:sp>
        <p:nvSpPr>
          <p:cNvPr id="9" name="Title Placeholder 8">
            <a:extLst>
              <a:ext uri="{FF2B5EF4-FFF2-40B4-BE49-F238E27FC236}">
                <a16:creationId xmlns:a16="http://schemas.microsoft.com/office/drawing/2014/main" id="{1B5AF4CB-1CE5-1A14-A725-34F6711CA82C}"/>
              </a:ext>
            </a:extLst>
          </p:cNvPr>
          <p:cNvSpPr>
            <a:spLocks noGrp="1"/>
          </p:cNvSpPr>
          <p:nvPr>
            <p:ph type="title"/>
          </p:nvPr>
        </p:nvSpPr>
        <p:spPr>
          <a:xfrm>
            <a:off x="680249" y="407520"/>
            <a:ext cx="10687338" cy="1206018"/>
          </a:xfrm>
          <a:prstGeom prst="rect">
            <a:avLst/>
          </a:prstGeom>
        </p:spPr>
        <p:txBody>
          <a:bodyPr vert="horz" lIns="91440" tIns="45720" rIns="91440" bIns="45720" rtlCol="0" anchor="ctr">
            <a:noAutofit/>
          </a:bodyPr>
          <a:lstStyle/>
          <a:p>
            <a:r>
              <a:rPr lang="en-US" dirty="0"/>
              <a:t>KIRJOITA OTSIKKO</a:t>
            </a:r>
            <a:endParaRPr lang="en-GB" dirty="0"/>
          </a:p>
        </p:txBody>
      </p:sp>
      <p:pic>
        <p:nvPicPr>
          <p:cNvPr id="4" name="Picture 3" descr="A picture containing text, balloon, aircraft&#10;&#10;Description automatically generated">
            <a:extLst>
              <a:ext uri="{FF2B5EF4-FFF2-40B4-BE49-F238E27FC236}">
                <a16:creationId xmlns:a16="http://schemas.microsoft.com/office/drawing/2014/main" id="{CF1A7B5A-D9A0-0909-3266-21C09E419388}"/>
              </a:ext>
            </a:extLst>
          </p:cNvPr>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700370" y="6026329"/>
            <a:ext cx="704244" cy="704244"/>
          </a:xfrm>
          <a:prstGeom prst="rect">
            <a:avLst/>
          </a:prstGeom>
        </p:spPr>
      </p:pic>
      <p:sp>
        <p:nvSpPr>
          <p:cNvPr id="10" name="TextBox 9">
            <a:extLst>
              <a:ext uri="{FF2B5EF4-FFF2-40B4-BE49-F238E27FC236}">
                <a16:creationId xmlns:a16="http://schemas.microsoft.com/office/drawing/2014/main" id="{62E81587-0326-FF1E-637D-E2CC47FA0BB0}"/>
              </a:ext>
            </a:extLst>
          </p:cNvPr>
          <p:cNvSpPr txBox="1"/>
          <p:nvPr userDrawn="1"/>
        </p:nvSpPr>
        <p:spPr>
          <a:xfrm>
            <a:off x="484909" y="865909"/>
            <a:ext cx="184731"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2338288134"/>
      </p:ext>
    </p:extLst>
  </p:cSld>
  <p:clrMap bg1="lt1" tx1="dk1" bg2="lt2" tx2="dk2" accent1="accent1" accent2="accent2" accent3="accent3" accent4="accent4" accent5="accent5" accent6="accent6" hlink="hlink" folHlink="folHlink"/>
  <p:sldLayoutIdLst>
    <p:sldLayoutId id="2147483663" r:id="rId1"/>
    <p:sldLayoutId id="2147483701" r:id="rId2"/>
    <p:sldLayoutId id="2147483766" r:id="rId3"/>
    <p:sldLayoutId id="2147483767" r:id="rId4"/>
    <p:sldLayoutId id="2147483768" r:id="rId5"/>
    <p:sldLayoutId id="2147483769" r:id="rId6"/>
    <p:sldLayoutId id="2147483770" r:id="rId7"/>
    <p:sldLayoutId id="2147483672" r:id="rId8"/>
    <p:sldLayoutId id="2147483697" r:id="rId9"/>
    <p:sldLayoutId id="2147483673" r:id="rId10"/>
    <p:sldLayoutId id="2147483661" r:id="rId11"/>
    <p:sldLayoutId id="2147483720" r:id="rId12"/>
    <p:sldLayoutId id="2147483721" r:id="rId13"/>
    <p:sldLayoutId id="2147483662" r:id="rId14"/>
    <p:sldLayoutId id="2147483722" r:id="rId15"/>
    <p:sldLayoutId id="2147483723" r:id="rId16"/>
    <p:sldLayoutId id="2147483675" r:id="rId17"/>
    <p:sldLayoutId id="2147483677" r:id="rId18"/>
    <p:sldLayoutId id="2147483724" r:id="rId19"/>
    <p:sldLayoutId id="2147483762" r:id="rId20"/>
    <p:sldLayoutId id="2147483678" r:id="rId21"/>
    <p:sldLayoutId id="2147483725" r:id="rId22"/>
    <p:sldLayoutId id="2147483763" r:id="rId23"/>
    <p:sldLayoutId id="2147483674" r:id="rId24"/>
    <p:sldLayoutId id="2147483726" r:id="rId25"/>
    <p:sldLayoutId id="2147483760" r:id="rId26"/>
    <p:sldLayoutId id="2147483727" r:id="rId27"/>
    <p:sldLayoutId id="2147483679" r:id="rId28"/>
    <p:sldLayoutId id="2147483729" r:id="rId29"/>
    <p:sldLayoutId id="2147483683" r:id="rId30"/>
    <p:sldLayoutId id="2147483728" r:id="rId31"/>
    <p:sldLayoutId id="2147483730" r:id="rId32"/>
    <p:sldLayoutId id="2147483699" r:id="rId33"/>
    <p:sldLayoutId id="2147483719" r:id="rId34"/>
    <p:sldLayoutId id="2147483731" r:id="rId35"/>
  </p:sldLayoutIdLst>
  <p:hf hdr="0" ftr="0" dt="0"/>
  <p:txStyles>
    <p:titleStyle>
      <a:lvl1pPr algn="l" defTabSz="914400" rtl="0" eaLnBrk="1" latinLnBrk="0" hangingPunct="1">
        <a:lnSpc>
          <a:spcPct val="90000"/>
        </a:lnSpc>
        <a:spcBef>
          <a:spcPct val="0"/>
        </a:spcBef>
        <a:buNone/>
        <a:defRPr sz="3600" b="1" i="0" kern="1200">
          <a:solidFill>
            <a:srgbClr val="063479"/>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accent1">
              <a:lumMod val="90000"/>
              <a:lumOff val="10000"/>
            </a:schemeClr>
          </a:solidFill>
          <a:latin typeface="+mj-lt"/>
          <a:ea typeface="Verdana" panose="020B0604030504040204" pitchFamily="34" charset="0"/>
          <a:cs typeface="Verdana" panose="020B0604030504040204" pitchFamily="34" charset="0"/>
        </a:defRPr>
      </a:lvl1pPr>
      <a:lvl2pPr marL="360000" indent="-144000" algn="l" defTabSz="914400" rtl="0" eaLnBrk="1" latinLnBrk="0" hangingPunct="1">
        <a:lnSpc>
          <a:spcPct val="100000"/>
        </a:lnSpc>
        <a:spcBef>
          <a:spcPts val="0"/>
        </a:spcBef>
        <a:buClr>
          <a:srgbClr val="063479"/>
        </a:buClr>
        <a:buFont typeface="Arial" panose="020B0604020202020204" pitchFamily="34" charset="0"/>
        <a:buChar char="•"/>
        <a:tabLst/>
        <a:defRPr sz="1400" b="0" i="0" kern="1200">
          <a:solidFill>
            <a:schemeClr val="tx1"/>
          </a:solidFill>
          <a:latin typeface="+mj-lt"/>
          <a:ea typeface="+mn-ea"/>
          <a:cs typeface="Calibri Light" panose="020F0302020204030204" pitchFamily="34" charset="0"/>
        </a:defRPr>
      </a:lvl2pPr>
      <a:lvl3pPr marL="648000" indent="-144000" algn="l" defTabSz="914400" rtl="0" eaLnBrk="1" latinLnBrk="0" hangingPunct="1">
        <a:lnSpc>
          <a:spcPct val="100000"/>
        </a:lnSpc>
        <a:spcBef>
          <a:spcPts val="1000"/>
        </a:spcBef>
        <a:spcAft>
          <a:spcPts val="100"/>
        </a:spcAft>
        <a:buClr>
          <a:srgbClr val="063479"/>
        </a:buClr>
        <a:buFont typeface="Arial" panose="020B0604020202020204" pitchFamily="34" charset="0"/>
        <a:buChar char="•"/>
        <a:tabLst/>
        <a:defRPr sz="1200" b="0" i="0" kern="1200">
          <a:solidFill>
            <a:schemeClr val="accent1">
              <a:lumMod val="90000"/>
              <a:lumOff val="10000"/>
            </a:schemeClr>
          </a:solidFill>
          <a:latin typeface="+mj-lt"/>
          <a:ea typeface="+mn-ea"/>
          <a:cs typeface="Calibri Light" panose="020F0302020204030204" pitchFamily="34" charset="0"/>
        </a:defRPr>
      </a:lvl3pPr>
      <a:lvl4pPr marL="432000" indent="-216000" algn="l" defTabSz="914400" rtl="0" eaLnBrk="1" latinLnBrk="0" hangingPunct="1">
        <a:lnSpc>
          <a:spcPct val="90000"/>
        </a:lnSpc>
        <a:spcBef>
          <a:spcPts val="1000"/>
        </a:spcBef>
        <a:buClr>
          <a:schemeClr val="tx2"/>
        </a:buClr>
        <a:buFont typeface="Arial" panose="020B0604020202020204" pitchFamily="34" charset="0"/>
        <a:buChar char="•"/>
        <a:tabLst/>
        <a:defRPr sz="1400" b="0" i="0" kern="1200">
          <a:solidFill>
            <a:schemeClr val="tx1">
              <a:lumMod val="90000"/>
              <a:lumOff val="10000"/>
            </a:schemeClr>
          </a:solidFill>
          <a:latin typeface="Calibri Light" panose="020F0302020204030204" pitchFamily="34" charset="0"/>
          <a:ea typeface="+mn-ea"/>
          <a:cs typeface="Calibri Light" panose="020F0302020204030204" pitchFamily="34" charset="0"/>
        </a:defRPr>
      </a:lvl4pPr>
      <a:lvl5pPr marL="648000" indent="-216000" algn="l" defTabSz="914400" rtl="0" eaLnBrk="1" latinLnBrk="0" hangingPunct="1">
        <a:lnSpc>
          <a:spcPct val="90000"/>
        </a:lnSpc>
        <a:spcBef>
          <a:spcPts val="500"/>
        </a:spcBef>
        <a:buClr>
          <a:schemeClr val="tx2"/>
        </a:buClr>
        <a:buFont typeface="Arial" panose="020B0604020202020204" pitchFamily="34" charset="0"/>
        <a:buChar char="•"/>
        <a:tabLst/>
        <a:defRPr sz="1200" b="0" i="0" kern="1200">
          <a:solidFill>
            <a:schemeClr val="tx1">
              <a:lumMod val="90000"/>
              <a:lumOff val="10000"/>
            </a:schemeClr>
          </a:solidFill>
          <a:latin typeface="Calibri Light" panose="020F0302020204030204" pitchFamily="34" charset="0"/>
          <a:ea typeface="+mn-ea"/>
          <a:cs typeface="Calibri Light" panose="020F03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D1AF1D-F2D2-A039-03C9-648F964FE689}"/>
              </a:ext>
            </a:extLst>
          </p:cNvPr>
          <p:cNvSpPr>
            <a:spLocks noGrp="1"/>
          </p:cNvSpPr>
          <p:nvPr>
            <p:ph type="body" idx="1"/>
          </p:nvPr>
        </p:nvSpPr>
        <p:spPr>
          <a:xfrm>
            <a:off x="704755" y="1697269"/>
            <a:ext cx="10669920" cy="4256962"/>
          </a:xfrm>
          <a:prstGeom prst="rect">
            <a:avLst/>
          </a:prstGeom>
        </p:spPr>
        <p:txBody>
          <a:bodyPr vert="horz" lIns="91440" tIns="45720" rIns="91440" bIns="45720" rtlCol="0">
            <a:noAutofit/>
          </a:bodyPr>
          <a:lstStyle/>
          <a:p>
            <a:pPr lvl="0"/>
            <a:r>
              <a:rPr lang="en-US" dirty="0" err="1"/>
              <a:t>Leipäteksti</a:t>
            </a:r>
            <a:endParaRPr lang="en-US" dirty="0"/>
          </a:p>
          <a:p>
            <a:pPr lvl="0"/>
            <a:endParaRPr lang="en-US" dirty="0"/>
          </a:p>
          <a:p>
            <a:pPr lvl="1"/>
            <a:r>
              <a:rPr lang="en-US" dirty="0" err="1"/>
              <a:t>löslkgölskg</a:t>
            </a:r>
            <a:endParaRPr lang="en-US" dirty="0"/>
          </a:p>
          <a:p>
            <a:pPr lvl="2"/>
            <a:r>
              <a:rPr lang="en-US" dirty="0" err="1"/>
              <a:t>södlgksödlkg</a:t>
            </a:r>
            <a:endParaRPr lang="en-US" dirty="0"/>
          </a:p>
          <a:p>
            <a:pPr lvl="2"/>
            <a:endParaRPr lang="en-US" dirty="0"/>
          </a:p>
          <a:p>
            <a:pPr lvl="1"/>
            <a:endParaRPr lang="en-US" dirty="0"/>
          </a:p>
          <a:p>
            <a:pPr lvl="1"/>
            <a:endParaRPr lang="en-US" dirty="0"/>
          </a:p>
        </p:txBody>
      </p:sp>
      <p:sp>
        <p:nvSpPr>
          <p:cNvPr id="9" name="Title Placeholder 8">
            <a:extLst>
              <a:ext uri="{FF2B5EF4-FFF2-40B4-BE49-F238E27FC236}">
                <a16:creationId xmlns:a16="http://schemas.microsoft.com/office/drawing/2014/main" id="{1B5AF4CB-1CE5-1A14-A725-34F6711CA82C}"/>
              </a:ext>
            </a:extLst>
          </p:cNvPr>
          <p:cNvSpPr>
            <a:spLocks noGrp="1"/>
          </p:cNvSpPr>
          <p:nvPr>
            <p:ph type="title"/>
          </p:nvPr>
        </p:nvSpPr>
        <p:spPr>
          <a:xfrm>
            <a:off x="680249" y="407520"/>
            <a:ext cx="10687338" cy="1206018"/>
          </a:xfrm>
          <a:prstGeom prst="rect">
            <a:avLst/>
          </a:prstGeom>
        </p:spPr>
        <p:txBody>
          <a:bodyPr vert="horz" lIns="91440" tIns="45720" rIns="91440" bIns="45720" rtlCol="0" anchor="ctr">
            <a:noAutofit/>
          </a:bodyPr>
          <a:lstStyle/>
          <a:p>
            <a:r>
              <a:rPr lang="en-US" dirty="0"/>
              <a:t>KIRJOITA OTSIKKO</a:t>
            </a:r>
            <a:endParaRPr lang="en-GB" dirty="0"/>
          </a:p>
        </p:txBody>
      </p:sp>
      <p:pic>
        <p:nvPicPr>
          <p:cNvPr id="4" name="Picture 3" descr="A picture containing text, balloon, aircraft&#10;&#10;Description automatically generated">
            <a:extLst>
              <a:ext uri="{FF2B5EF4-FFF2-40B4-BE49-F238E27FC236}">
                <a16:creationId xmlns:a16="http://schemas.microsoft.com/office/drawing/2014/main" id="{CF1A7B5A-D9A0-0909-3266-21C09E419388}"/>
              </a:ext>
            </a:extLst>
          </p:cNvPr>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700370" y="6026329"/>
            <a:ext cx="704244" cy="704244"/>
          </a:xfrm>
          <a:prstGeom prst="rect">
            <a:avLst/>
          </a:prstGeom>
        </p:spPr>
      </p:pic>
      <p:sp>
        <p:nvSpPr>
          <p:cNvPr id="10" name="TextBox 9">
            <a:extLst>
              <a:ext uri="{FF2B5EF4-FFF2-40B4-BE49-F238E27FC236}">
                <a16:creationId xmlns:a16="http://schemas.microsoft.com/office/drawing/2014/main" id="{62E81587-0326-FF1E-637D-E2CC47FA0BB0}"/>
              </a:ext>
            </a:extLst>
          </p:cNvPr>
          <p:cNvSpPr txBox="1"/>
          <p:nvPr userDrawn="1"/>
        </p:nvSpPr>
        <p:spPr>
          <a:xfrm>
            <a:off x="484909" y="865909"/>
            <a:ext cx="184731"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321811466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71" r:id="rId3"/>
    <p:sldLayoutId id="2147483772" r:id="rId4"/>
    <p:sldLayoutId id="2147483773" r:id="rId5"/>
    <p:sldLayoutId id="2147483774" r:id="rId6"/>
    <p:sldLayoutId id="2147483775"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76" r:id="rId20"/>
    <p:sldLayoutId id="2147483747" r:id="rId21"/>
    <p:sldLayoutId id="2147483764" r:id="rId22"/>
    <p:sldLayoutId id="2147483765" r:id="rId23"/>
    <p:sldLayoutId id="2147483749" r:id="rId24"/>
    <p:sldLayoutId id="2147483750" r:id="rId25"/>
    <p:sldLayoutId id="2147483761" r:id="rId26"/>
    <p:sldLayoutId id="2147483751" r:id="rId27"/>
    <p:sldLayoutId id="2147483752" r:id="rId28"/>
    <p:sldLayoutId id="2147483753" r:id="rId29"/>
    <p:sldLayoutId id="2147483754" r:id="rId30"/>
    <p:sldLayoutId id="2147483755" r:id="rId31"/>
    <p:sldLayoutId id="2147483756" r:id="rId32"/>
    <p:sldLayoutId id="2147483757" r:id="rId33"/>
    <p:sldLayoutId id="2147483758" r:id="rId34"/>
    <p:sldLayoutId id="2147483759" r:id="rId35"/>
  </p:sldLayoutIdLst>
  <p:hf hdr="0" ftr="0" dt="0"/>
  <p:txStyles>
    <p:titleStyle>
      <a:lvl1pPr algn="l" defTabSz="914400" rtl="0" eaLnBrk="1" latinLnBrk="0" hangingPunct="1">
        <a:lnSpc>
          <a:spcPct val="90000"/>
        </a:lnSpc>
        <a:spcBef>
          <a:spcPct val="0"/>
        </a:spcBef>
        <a:buNone/>
        <a:defRPr sz="3600" b="1" i="0" kern="1200">
          <a:solidFill>
            <a:srgbClr val="063479"/>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accent1">
              <a:lumMod val="90000"/>
              <a:lumOff val="10000"/>
            </a:schemeClr>
          </a:solidFill>
          <a:latin typeface="+mj-lt"/>
          <a:ea typeface="Verdana" panose="020B0604030504040204" pitchFamily="34" charset="0"/>
          <a:cs typeface="Verdana" panose="020B0604030504040204" pitchFamily="34" charset="0"/>
        </a:defRPr>
      </a:lvl1pPr>
      <a:lvl2pPr marL="360000" indent="-144000" algn="l" defTabSz="914400" rtl="0" eaLnBrk="1" latinLnBrk="0" hangingPunct="1">
        <a:lnSpc>
          <a:spcPct val="100000"/>
        </a:lnSpc>
        <a:spcBef>
          <a:spcPts val="0"/>
        </a:spcBef>
        <a:buClr>
          <a:srgbClr val="063479"/>
        </a:buClr>
        <a:buFont typeface="Arial" panose="020B0604020202020204" pitchFamily="34" charset="0"/>
        <a:buChar char="•"/>
        <a:tabLst/>
        <a:defRPr sz="1400" b="0" i="0" kern="1200">
          <a:solidFill>
            <a:schemeClr val="tx1"/>
          </a:solidFill>
          <a:latin typeface="+mj-lt"/>
          <a:ea typeface="+mn-ea"/>
          <a:cs typeface="Calibri Light" panose="020F0302020204030204" pitchFamily="34" charset="0"/>
        </a:defRPr>
      </a:lvl2pPr>
      <a:lvl3pPr marL="648000" indent="-144000" algn="l" defTabSz="914400" rtl="0" eaLnBrk="1" latinLnBrk="0" hangingPunct="1">
        <a:lnSpc>
          <a:spcPct val="100000"/>
        </a:lnSpc>
        <a:spcBef>
          <a:spcPts val="1000"/>
        </a:spcBef>
        <a:spcAft>
          <a:spcPts val="100"/>
        </a:spcAft>
        <a:buClr>
          <a:srgbClr val="063479"/>
        </a:buClr>
        <a:buFont typeface="Arial" panose="020B0604020202020204" pitchFamily="34" charset="0"/>
        <a:buChar char="•"/>
        <a:tabLst/>
        <a:defRPr sz="1200" b="0" i="0" kern="1200">
          <a:solidFill>
            <a:schemeClr val="accent1">
              <a:lumMod val="90000"/>
              <a:lumOff val="10000"/>
            </a:schemeClr>
          </a:solidFill>
          <a:latin typeface="+mj-lt"/>
          <a:ea typeface="+mn-ea"/>
          <a:cs typeface="Calibri Light" panose="020F0302020204030204" pitchFamily="34" charset="0"/>
        </a:defRPr>
      </a:lvl3pPr>
      <a:lvl4pPr marL="432000" indent="-216000" algn="l" defTabSz="914400" rtl="0" eaLnBrk="1" latinLnBrk="0" hangingPunct="1">
        <a:lnSpc>
          <a:spcPct val="90000"/>
        </a:lnSpc>
        <a:spcBef>
          <a:spcPts val="1000"/>
        </a:spcBef>
        <a:buClr>
          <a:schemeClr val="tx2"/>
        </a:buClr>
        <a:buFont typeface="Arial" panose="020B0604020202020204" pitchFamily="34" charset="0"/>
        <a:buChar char="•"/>
        <a:tabLst/>
        <a:defRPr sz="1400" b="0" i="0" kern="1200">
          <a:solidFill>
            <a:schemeClr val="tx1">
              <a:lumMod val="90000"/>
              <a:lumOff val="10000"/>
            </a:schemeClr>
          </a:solidFill>
          <a:latin typeface="Calibri Light" panose="020F0302020204030204" pitchFamily="34" charset="0"/>
          <a:ea typeface="+mn-ea"/>
          <a:cs typeface="Calibri Light" panose="020F0302020204030204" pitchFamily="34" charset="0"/>
        </a:defRPr>
      </a:lvl4pPr>
      <a:lvl5pPr marL="648000" indent="-216000" algn="l" defTabSz="914400" rtl="0" eaLnBrk="1" latinLnBrk="0" hangingPunct="1">
        <a:lnSpc>
          <a:spcPct val="90000"/>
        </a:lnSpc>
        <a:spcBef>
          <a:spcPts val="500"/>
        </a:spcBef>
        <a:buClr>
          <a:schemeClr val="tx2"/>
        </a:buClr>
        <a:buFont typeface="Arial" panose="020B0604020202020204" pitchFamily="34" charset="0"/>
        <a:buChar char="•"/>
        <a:tabLst/>
        <a:defRPr sz="1200" b="0" i="0" kern="1200">
          <a:solidFill>
            <a:schemeClr val="tx1">
              <a:lumMod val="90000"/>
              <a:lumOff val="10000"/>
            </a:schemeClr>
          </a:solidFill>
          <a:latin typeface="Calibri Light" panose="020F0302020204030204" pitchFamily="34" charset="0"/>
          <a:ea typeface="+mn-ea"/>
          <a:cs typeface="Calibri Light" panose="020F03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554C50-5676-5F59-79C2-2EE2488311D3}"/>
              </a:ext>
            </a:extLst>
          </p:cNvPr>
          <p:cNvSpPr>
            <a:spLocks noGrp="1"/>
          </p:cNvSpPr>
          <p:nvPr>
            <p:ph type="title"/>
          </p:nvPr>
        </p:nvSpPr>
        <p:spPr>
          <a:xfrm>
            <a:off x="2892536" y="3677896"/>
            <a:ext cx="6429153" cy="779605"/>
          </a:xfrm>
        </p:spPr>
        <p:txBody>
          <a:bodyPr/>
          <a:lstStyle/>
          <a:p>
            <a:r>
              <a:rPr lang="fi-FI" dirty="0"/>
              <a:t>Kenttäkoulutus</a:t>
            </a:r>
          </a:p>
        </p:txBody>
      </p:sp>
      <p:sp>
        <p:nvSpPr>
          <p:cNvPr id="3" name="Tekstin paikkamerkki 2">
            <a:extLst>
              <a:ext uri="{FF2B5EF4-FFF2-40B4-BE49-F238E27FC236}">
                <a16:creationId xmlns:a16="http://schemas.microsoft.com/office/drawing/2014/main" id="{13D78A3F-CA34-1F30-215D-6A1C5C8D3763}"/>
              </a:ext>
            </a:extLst>
          </p:cNvPr>
          <p:cNvSpPr>
            <a:spLocks noGrp="1"/>
          </p:cNvSpPr>
          <p:nvPr>
            <p:ph type="body" sz="quarter" idx="13"/>
          </p:nvPr>
        </p:nvSpPr>
        <p:spPr/>
        <p:txBody>
          <a:bodyPr/>
          <a:lstStyle/>
          <a:p>
            <a:r>
              <a:rPr lang="fi-FI" dirty="0"/>
              <a:t>Tuomaritoiminta</a:t>
            </a:r>
          </a:p>
        </p:txBody>
      </p:sp>
    </p:spTree>
    <p:extLst>
      <p:ext uri="{BB962C8B-B14F-4D97-AF65-F5344CB8AC3E}">
        <p14:creationId xmlns:p14="http://schemas.microsoft.com/office/powerpoint/2010/main" val="4204367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E8AE-1919-0318-F16A-B91C9E24A597}"/>
              </a:ext>
            </a:extLst>
          </p:cNvPr>
          <p:cNvSpPr>
            <a:spLocks noGrp="1"/>
          </p:cNvSpPr>
          <p:nvPr>
            <p:ph type="title"/>
          </p:nvPr>
        </p:nvSpPr>
        <p:spPr/>
        <p:txBody>
          <a:bodyPr/>
          <a:lstStyle/>
          <a:p>
            <a:r>
              <a:rPr lang="en-GB" dirty="0" err="1"/>
              <a:t>Kenttäkoulutuksen</a:t>
            </a:r>
            <a:r>
              <a:rPr lang="en-GB" dirty="0"/>
              <a:t> </a:t>
            </a:r>
            <a:r>
              <a:rPr lang="en-GB" dirty="0" err="1"/>
              <a:t>aloitus</a:t>
            </a:r>
            <a:endParaRPr lang="en-GB" dirty="0"/>
          </a:p>
        </p:txBody>
      </p:sp>
      <p:sp>
        <p:nvSpPr>
          <p:cNvPr id="3" name="Slide Number Placeholder 2">
            <a:extLst>
              <a:ext uri="{FF2B5EF4-FFF2-40B4-BE49-F238E27FC236}">
                <a16:creationId xmlns:a16="http://schemas.microsoft.com/office/drawing/2014/main" id="{3A1C8A28-EB8D-3BEB-F03D-D548AC5E0FC7}"/>
              </a:ext>
            </a:extLst>
          </p:cNvPr>
          <p:cNvSpPr>
            <a:spLocks noGrp="1"/>
          </p:cNvSpPr>
          <p:nvPr>
            <p:ph type="sldNum" sz="quarter" idx="4"/>
          </p:nvPr>
        </p:nvSpPr>
        <p:spPr/>
        <p:txBody>
          <a:bodyPr/>
          <a:lstStyle/>
          <a:p>
            <a:fld id="{9608370A-2412-4745-B600-C478B229E67F}" type="slidenum">
              <a:rPr lang="fi-FI" smtClean="0"/>
              <a:pPr/>
              <a:t>10</a:t>
            </a:fld>
            <a:endParaRPr lang="fi-FI" dirty="0"/>
          </a:p>
        </p:txBody>
      </p:sp>
      <p:sp>
        <p:nvSpPr>
          <p:cNvPr id="4" name="Text Placeholder 3">
            <a:extLst>
              <a:ext uri="{FF2B5EF4-FFF2-40B4-BE49-F238E27FC236}">
                <a16:creationId xmlns:a16="http://schemas.microsoft.com/office/drawing/2014/main" id="{CD5A2127-E595-3FA7-B4B0-DC11993946F1}"/>
              </a:ext>
            </a:extLst>
          </p:cNvPr>
          <p:cNvSpPr>
            <a:spLocks noGrp="1"/>
          </p:cNvSpPr>
          <p:nvPr>
            <p:ph type="body" sz="quarter" idx="12"/>
          </p:nvPr>
        </p:nvSpPr>
        <p:spPr/>
        <p:txBody>
          <a:bodyPr/>
          <a:lstStyle/>
          <a:p>
            <a:r>
              <a:rPr lang="fi-FI" sz="1800" dirty="0"/>
              <a:t>Koulutus on mahdollista vetää läpi yhdellä kouluttajalla, mutta mikäli mahdollista on hyvä olla mukana muutama asiansa tunteva pesätuomari, kun esim. käydään läpi peilausta sekä mahdollisuuksien mukaan joku henkilö, jolla on syvempää pelaajakokemusta, jonka pohjalta hän pystyy maustamaan koulutusta pelaajan näkökulmasta.</a:t>
            </a:r>
          </a:p>
          <a:p>
            <a:r>
              <a:rPr lang="fi-FI" sz="1800" dirty="0"/>
              <a:t>Koulutus on hyvä aloittaa rauhallisessa paikassa kenttäalueen esimerkiksi kotipesän takana katsomossa tai vaikkapa takakentän takana.</a:t>
            </a:r>
          </a:p>
          <a:p>
            <a:r>
              <a:rPr lang="fi-FI" sz="1800" dirty="0"/>
              <a:t>Esittelyjen ja muiden aloitukseen kuuluvien asioiden jälkeen on hyvä aloittaa koulutus käymällä läpi ennen kautta ja ottelua tapahtuvien asioiden läpikäymisellä (valmistautuminen otteluun, kentälle tulo ja alkupuhuttelu), jonka jälkeen hyväksi havaittu tapa on käydä läpi tuomariston käsi- ja laikkamerkit sekä vihellykset. Näitä kaikkia on hyvä harjoitella ennen siirtymistä varsinaiseen tuomaripaikkakohtaiseen kierrokseen.</a:t>
            </a:r>
          </a:p>
          <a:p>
            <a:r>
              <a:rPr lang="fi-FI" sz="1800" dirty="0"/>
              <a:t>Paikkakohtainen kierros voidaan aloittaa mistä tahansa, mutta hyväksi havaittu tapa on lähteä takarajatuomarista kohti 3- ja 2 pesää, josta pelituomarin paikan kautta viimeisenä syöttötuomarin tehtäviin.</a:t>
            </a:r>
          </a:p>
          <a:p>
            <a:r>
              <a:rPr lang="fi-FI" sz="1800" dirty="0"/>
              <a:t>Kouluttajalla tulee olla käytössään pilli, laikka, pallo, syöttölautanen ja räpylä sekä koulutettavilla mahdollisuuksien mukaan ainakin laikka sekä pilli, jotta voidaan tehdä käytännön harjoitteita.</a:t>
            </a:r>
          </a:p>
          <a:p>
            <a:endParaRPr lang="fi-FI" sz="1800" dirty="0"/>
          </a:p>
        </p:txBody>
      </p:sp>
    </p:spTree>
    <p:extLst>
      <p:ext uri="{BB962C8B-B14F-4D97-AF65-F5344CB8AC3E}">
        <p14:creationId xmlns:p14="http://schemas.microsoft.com/office/powerpoint/2010/main" val="3685114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E8AE-1919-0318-F16A-B91C9E24A597}"/>
              </a:ext>
            </a:extLst>
          </p:cNvPr>
          <p:cNvSpPr>
            <a:spLocks noGrp="1"/>
          </p:cNvSpPr>
          <p:nvPr>
            <p:ph type="title"/>
          </p:nvPr>
        </p:nvSpPr>
        <p:spPr/>
        <p:txBody>
          <a:bodyPr/>
          <a:lstStyle/>
          <a:p>
            <a:r>
              <a:rPr lang="en-GB" dirty="0" err="1"/>
              <a:t>Tuomariston</a:t>
            </a:r>
            <a:r>
              <a:rPr lang="en-GB" dirty="0"/>
              <a:t> </a:t>
            </a:r>
            <a:r>
              <a:rPr lang="en-GB" dirty="0" err="1"/>
              <a:t>näytöt</a:t>
            </a:r>
            <a:endParaRPr lang="en-GB" dirty="0"/>
          </a:p>
        </p:txBody>
      </p:sp>
      <p:sp>
        <p:nvSpPr>
          <p:cNvPr id="3" name="Slide Number Placeholder 2">
            <a:extLst>
              <a:ext uri="{FF2B5EF4-FFF2-40B4-BE49-F238E27FC236}">
                <a16:creationId xmlns:a16="http://schemas.microsoft.com/office/drawing/2014/main" id="{3A1C8A28-EB8D-3BEB-F03D-D548AC5E0FC7}"/>
              </a:ext>
            </a:extLst>
          </p:cNvPr>
          <p:cNvSpPr>
            <a:spLocks noGrp="1"/>
          </p:cNvSpPr>
          <p:nvPr>
            <p:ph type="sldNum" sz="quarter" idx="4"/>
          </p:nvPr>
        </p:nvSpPr>
        <p:spPr/>
        <p:txBody>
          <a:bodyPr/>
          <a:lstStyle/>
          <a:p>
            <a:fld id="{9608370A-2412-4745-B600-C478B229E67F}" type="slidenum">
              <a:rPr lang="fi-FI" smtClean="0"/>
              <a:pPr/>
              <a:t>11</a:t>
            </a:fld>
            <a:endParaRPr lang="fi-FI" dirty="0"/>
          </a:p>
        </p:txBody>
      </p:sp>
      <p:sp>
        <p:nvSpPr>
          <p:cNvPr id="4" name="Text Placeholder 3">
            <a:extLst>
              <a:ext uri="{FF2B5EF4-FFF2-40B4-BE49-F238E27FC236}">
                <a16:creationId xmlns:a16="http://schemas.microsoft.com/office/drawing/2014/main" id="{CD5A2127-E595-3FA7-B4B0-DC11993946F1}"/>
              </a:ext>
            </a:extLst>
          </p:cNvPr>
          <p:cNvSpPr>
            <a:spLocks noGrp="1"/>
          </p:cNvSpPr>
          <p:nvPr>
            <p:ph type="body" sz="quarter" idx="12"/>
          </p:nvPr>
        </p:nvSpPr>
        <p:spPr/>
        <p:txBody>
          <a:bodyPr/>
          <a:lstStyle/>
          <a:p>
            <a:pPr marL="342900" indent="-342900">
              <a:buFontTx/>
              <a:buChar char="-"/>
            </a:pPr>
            <a:r>
              <a:rPr lang="fi-FI" sz="1800" dirty="0"/>
              <a:t>Käy läpi ja harjoituta v</a:t>
            </a:r>
            <a:r>
              <a:rPr lang="fi-FI" sz="1800" dirty="0">
                <a:effectLst/>
              </a:rPr>
              <a:t>ihellykset: joukkueet kiilaan, koppi, laiton lyönti, palo, peli poikki/tauko</a:t>
            </a:r>
          </a:p>
          <a:p>
            <a:pPr marL="342900" indent="-342900">
              <a:buFontTx/>
              <a:buChar char="-"/>
            </a:pPr>
            <a:r>
              <a:rPr lang="fi-FI" sz="1800" dirty="0"/>
              <a:t>Käy läpi tuomariston yleiset käsi- ja laikkamerkit</a:t>
            </a:r>
          </a:p>
          <a:p>
            <a:pPr marL="342900" indent="-342900">
              <a:buFontTx/>
              <a:buChar char="-"/>
            </a:pPr>
            <a:r>
              <a:rPr lang="fi-FI" sz="1800" dirty="0"/>
              <a:t>Älä tuomitse liikkeestä ja äläkä ennakoi tilanteita (huomioiden sarjataso)</a:t>
            </a:r>
          </a:p>
          <a:p>
            <a:pPr marL="342900" indent="-342900">
              <a:buFontTx/>
              <a:buChar char="-"/>
            </a:pPr>
            <a:r>
              <a:rPr lang="fi-FI" sz="1800" dirty="0"/>
              <a:t>Selkeät ja määrätietoiset näytöt sekä pillin äänenkäyttö antaa sinusta jämäkän yleisvaikutelman (työrauha)</a:t>
            </a:r>
          </a:p>
          <a:p>
            <a:pPr marL="342900" indent="-342900">
              <a:buFontTx/>
              <a:buChar char="-"/>
            </a:pPr>
            <a:r>
              <a:rPr lang="fi-FI" sz="1800" dirty="0">
                <a:effectLst/>
              </a:rPr>
              <a:t>Kierroksen yhteydessä käy paikkakohtaisesti läpi </a:t>
            </a:r>
            <a:r>
              <a:rPr lang="fi-FI" sz="1800" dirty="0"/>
              <a:t>käsi- sekä laikkamerkit:</a:t>
            </a:r>
          </a:p>
          <a:p>
            <a:pPr marL="702900" lvl="1" indent="-342900">
              <a:buFontTx/>
              <a:buChar char="-"/>
            </a:pPr>
            <a:r>
              <a:rPr lang="fi-FI" sz="1600" dirty="0">
                <a:effectLst/>
              </a:rPr>
              <a:t>Pelituomarin näytöt: ehtiminen, palo, siirretty koppivihellys/etenemisrajoitus/turha heittely, koppia ei hyväksytä, pelaajarikkomus/estäminen, rangaistuskortti, aikalisä, siirretty ratkaisu</a:t>
            </a:r>
            <a:endParaRPr lang="fi-FI" sz="1600" dirty="0"/>
          </a:p>
          <a:p>
            <a:pPr marL="702900" lvl="1" indent="-342900">
              <a:buFontTx/>
              <a:buChar char="-"/>
            </a:pPr>
            <a:r>
              <a:rPr lang="fi-FI" sz="1600" dirty="0">
                <a:effectLst/>
              </a:rPr>
              <a:t>Syöttötuomarin näytöt: ehtiminen, palo, laiton, koppi, laillinen lyönti, sisäpelaajan/ulkopelaajan rikkomus, väärä syöttö, syöttölautasen ohi tullut syöttö, matala, alkuasento virhe, tangenttivirhe, pallon putoaminen syötöstä pelialueen ulkopuolelle, virheellinen väistäminen, peliteon tai tuomion mitätöiminen</a:t>
            </a:r>
            <a:endParaRPr lang="fi-FI" sz="1600" dirty="0"/>
          </a:p>
          <a:p>
            <a:pPr marL="702900" lvl="1" indent="-342900">
              <a:buFontTx/>
              <a:buChar char="-"/>
            </a:pPr>
            <a:r>
              <a:rPr lang="fi-FI" sz="1600" dirty="0">
                <a:effectLst/>
              </a:rPr>
              <a:t>Pesätuomarien näytöt: ehtiminen, palo, laiton, koppi, laillinen lyönti, sisäpelaajan/ulkopelaajan rikkomus</a:t>
            </a:r>
          </a:p>
          <a:p>
            <a:pPr marL="702900" lvl="1" indent="-342900">
              <a:buFontTx/>
              <a:buChar char="-"/>
            </a:pPr>
            <a:endParaRPr lang="fi-FI" sz="1600" dirty="0"/>
          </a:p>
          <a:p>
            <a:pPr marL="702900" lvl="1" indent="-342900">
              <a:buFontTx/>
              <a:buChar char="-"/>
            </a:pPr>
            <a:r>
              <a:rPr lang="fi-FI" sz="1600" dirty="0"/>
              <a:t>Kohderyhmä huomioiden voit käydä läpi myös aputuomareiden lisänäyttöjä</a:t>
            </a:r>
            <a:endParaRPr lang="fi-FI" sz="1600" dirty="0">
              <a:effectLst/>
            </a:endParaRPr>
          </a:p>
          <a:p>
            <a:pPr marL="285750" indent="-285750">
              <a:buFontTx/>
              <a:buChar char="-"/>
            </a:pPr>
            <a:endParaRPr lang="fi-FI" sz="1800" dirty="0"/>
          </a:p>
          <a:p>
            <a:endParaRPr lang="fi-FI" sz="1800" dirty="0"/>
          </a:p>
        </p:txBody>
      </p:sp>
    </p:spTree>
    <p:extLst>
      <p:ext uri="{BB962C8B-B14F-4D97-AF65-F5344CB8AC3E}">
        <p14:creationId xmlns:p14="http://schemas.microsoft.com/office/powerpoint/2010/main" val="224003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E8AE-1919-0318-F16A-B91C9E24A597}"/>
              </a:ext>
            </a:extLst>
          </p:cNvPr>
          <p:cNvSpPr>
            <a:spLocks noGrp="1"/>
          </p:cNvSpPr>
          <p:nvPr>
            <p:ph type="title"/>
          </p:nvPr>
        </p:nvSpPr>
        <p:spPr/>
        <p:txBody>
          <a:bodyPr/>
          <a:lstStyle/>
          <a:p>
            <a:r>
              <a:rPr lang="en-GB" dirty="0" err="1"/>
              <a:t>Takarajatuomarin</a:t>
            </a:r>
            <a:r>
              <a:rPr lang="en-GB" dirty="0"/>
              <a:t> </a:t>
            </a:r>
            <a:r>
              <a:rPr lang="en-GB" dirty="0" err="1"/>
              <a:t>tehtävät</a:t>
            </a:r>
            <a:endParaRPr lang="en-GB" dirty="0"/>
          </a:p>
        </p:txBody>
      </p:sp>
      <p:sp>
        <p:nvSpPr>
          <p:cNvPr id="3" name="Slide Number Placeholder 2">
            <a:extLst>
              <a:ext uri="{FF2B5EF4-FFF2-40B4-BE49-F238E27FC236}">
                <a16:creationId xmlns:a16="http://schemas.microsoft.com/office/drawing/2014/main" id="{3A1C8A28-EB8D-3BEB-F03D-D548AC5E0FC7}"/>
              </a:ext>
            </a:extLst>
          </p:cNvPr>
          <p:cNvSpPr>
            <a:spLocks noGrp="1"/>
          </p:cNvSpPr>
          <p:nvPr>
            <p:ph type="sldNum" sz="quarter" idx="4"/>
          </p:nvPr>
        </p:nvSpPr>
        <p:spPr/>
        <p:txBody>
          <a:bodyPr/>
          <a:lstStyle/>
          <a:p>
            <a:fld id="{9608370A-2412-4745-B600-C478B229E67F}" type="slidenum">
              <a:rPr lang="fi-FI" smtClean="0"/>
              <a:pPr/>
              <a:t>12</a:t>
            </a:fld>
            <a:endParaRPr lang="fi-FI" dirty="0"/>
          </a:p>
        </p:txBody>
      </p:sp>
      <p:sp>
        <p:nvSpPr>
          <p:cNvPr id="4" name="Text Placeholder 3">
            <a:extLst>
              <a:ext uri="{FF2B5EF4-FFF2-40B4-BE49-F238E27FC236}">
                <a16:creationId xmlns:a16="http://schemas.microsoft.com/office/drawing/2014/main" id="{CD5A2127-E595-3FA7-B4B0-DC11993946F1}"/>
              </a:ext>
            </a:extLst>
          </p:cNvPr>
          <p:cNvSpPr>
            <a:spLocks noGrp="1"/>
          </p:cNvSpPr>
          <p:nvPr>
            <p:ph type="body" sz="quarter" idx="12"/>
          </p:nvPr>
        </p:nvSpPr>
        <p:spPr/>
        <p:txBody>
          <a:bodyPr/>
          <a:lstStyle/>
          <a:p>
            <a:pPr marL="285750" indent="-285750">
              <a:buFontTx/>
              <a:buChar char="-"/>
            </a:pPr>
            <a:r>
              <a:rPr lang="fi-FI" sz="1800" dirty="0">
                <a:effectLst/>
              </a:rPr>
              <a:t>Tärkein tehtäväsi on nähdä lyönnit</a:t>
            </a:r>
          </a:p>
          <a:p>
            <a:pPr marL="645750" lvl="1" indent="-285750">
              <a:buFontTx/>
              <a:buChar char="-"/>
            </a:pPr>
            <a:r>
              <a:rPr lang="fi-FI" sz="1600" dirty="0">
                <a:effectLst/>
              </a:rPr>
              <a:t>jos olet epävarma lyönnin laillisuudesta, käy ripeästi katsomassa, peitä halutessasi jälki ja vasta sitten näyttö</a:t>
            </a:r>
            <a:endParaRPr lang="fi-FI" sz="1600" dirty="0"/>
          </a:p>
          <a:p>
            <a:pPr marL="285750" indent="-285750">
              <a:buFontTx/>
              <a:buChar char="-"/>
            </a:pPr>
            <a:r>
              <a:rPr lang="fi-FI" sz="1800" dirty="0">
                <a:effectLst/>
              </a:rPr>
              <a:t>Ole skarppina koko ottelun ajan ja näytä kaikki kopit </a:t>
            </a:r>
            <a:r>
              <a:rPr lang="fi-FI" sz="1800" dirty="0"/>
              <a:t>sekä </a:t>
            </a:r>
            <a:r>
              <a:rPr lang="fi-FI" sz="1800" dirty="0">
                <a:effectLst/>
              </a:rPr>
              <a:t>laittomat ja muista riittävä etäisyys takarajaan</a:t>
            </a:r>
          </a:p>
          <a:p>
            <a:pPr marL="285750" indent="-285750">
              <a:buFontTx/>
              <a:buChar char="-"/>
            </a:pPr>
            <a:r>
              <a:rPr lang="fi-FI" sz="1800" dirty="0"/>
              <a:t>Varo ja väistä p</a:t>
            </a:r>
            <a:r>
              <a:rPr lang="fi-FI" sz="1800" dirty="0">
                <a:effectLst/>
              </a:rPr>
              <a:t>elisuoritusta tekeviä pelaajia äläkä jää pallon tielle</a:t>
            </a:r>
            <a:endParaRPr lang="fi-FI" sz="1800" dirty="0"/>
          </a:p>
          <a:p>
            <a:pPr marL="285750" indent="-285750">
              <a:buFontTx/>
              <a:buChar char="-"/>
            </a:pPr>
            <a:r>
              <a:rPr lang="fi-FI" sz="1800" dirty="0">
                <a:effectLst/>
              </a:rPr>
              <a:t>Seuraa tarkasti ottelua ja ole valmis antamaan näkemyksesi, jos sitä kysytään (sinun näkemyksesi voi oikeasti olla ratkaiseva tieto, jotta tilanne tuomitaan oikein)</a:t>
            </a:r>
          </a:p>
          <a:p>
            <a:pPr marL="285750" indent="-285750">
              <a:buFontTx/>
              <a:buChar char="-"/>
            </a:pPr>
            <a:r>
              <a:rPr lang="fi-FI" sz="1800" dirty="0"/>
              <a:t>Vuoronvaihdoissa muista juoda ja tarvittaessa jaloitella</a:t>
            </a:r>
          </a:p>
          <a:p>
            <a:endParaRPr lang="fi-FI" sz="1800" dirty="0"/>
          </a:p>
        </p:txBody>
      </p:sp>
    </p:spTree>
    <p:extLst>
      <p:ext uri="{BB962C8B-B14F-4D97-AF65-F5344CB8AC3E}">
        <p14:creationId xmlns:p14="http://schemas.microsoft.com/office/powerpoint/2010/main" val="172090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E8AE-1919-0318-F16A-B91C9E24A597}"/>
              </a:ext>
            </a:extLst>
          </p:cNvPr>
          <p:cNvSpPr>
            <a:spLocks noGrp="1"/>
          </p:cNvSpPr>
          <p:nvPr>
            <p:ph type="title"/>
          </p:nvPr>
        </p:nvSpPr>
        <p:spPr/>
        <p:txBody>
          <a:bodyPr/>
          <a:lstStyle/>
          <a:p>
            <a:r>
              <a:rPr lang="en-GB" dirty="0" err="1"/>
              <a:t>Pesätuomarin</a:t>
            </a:r>
            <a:r>
              <a:rPr lang="en-GB" dirty="0"/>
              <a:t> </a:t>
            </a:r>
            <a:r>
              <a:rPr lang="en-GB" dirty="0" err="1"/>
              <a:t>sijoittuminen</a:t>
            </a:r>
            <a:r>
              <a:rPr lang="en-GB" dirty="0"/>
              <a:t> </a:t>
            </a:r>
            <a:r>
              <a:rPr lang="en-GB" dirty="0" err="1"/>
              <a:t>ja</a:t>
            </a:r>
            <a:r>
              <a:rPr lang="en-GB" dirty="0"/>
              <a:t> </a:t>
            </a:r>
            <a:r>
              <a:rPr lang="en-GB" dirty="0" err="1"/>
              <a:t>tehtävät</a:t>
            </a:r>
            <a:endParaRPr lang="en-GB" dirty="0"/>
          </a:p>
        </p:txBody>
      </p:sp>
      <p:sp>
        <p:nvSpPr>
          <p:cNvPr id="3" name="Slide Number Placeholder 2">
            <a:extLst>
              <a:ext uri="{FF2B5EF4-FFF2-40B4-BE49-F238E27FC236}">
                <a16:creationId xmlns:a16="http://schemas.microsoft.com/office/drawing/2014/main" id="{3A1C8A28-EB8D-3BEB-F03D-D548AC5E0FC7}"/>
              </a:ext>
            </a:extLst>
          </p:cNvPr>
          <p:cNvSpPr>
            <a:spLocks noGrp="1"/>
          </p:cNvSpPr>
          <p:nvPr>
            <p:ph type="sldNum" sz="quarter" idx="4"/>
          </p:nvPr>
        </p:nvSpPr>
        <p:spPr/>
        <p:txBody>
          <a:bodyPr/>
          <a:lstStyle/>
          <a:p>
            <a:fld id="{9608370A-2412-4745-B600-C478B229E67F}" type="slidenum">
              <a:rPr lang="fi-FI" smtClean="0"/>
              <a:pPr/>
              <a:t>13</a:t>
            </a:fld>
            <a:endParaRPr lang="fi-FI" dirty="0"/>
          </a:p>
        </p:txBody>
      </p:sp>
      <p:sp>
        <p:nvSpPr>
          <p:cNvPr id="4" name="Text Placeholder 3">
            <a:extLst>
              <a:ext uri="{FF2B5EF4-FFF2-40B4-BE49-F238E27FC236}">
                <a16:creationId xmlns:a16="http://schemas.microsoft.com/office/drawing/2014/main" id="{CD5A2127-E595-3FA7-B4B0-DC11993946F1}"/>
              </a:ext>
            </a:extLst>
          </p:cNvPr>
          <p:cNvSpPr>
            <a:spLocks noGrp="1"/>
          </p:cNvSpPr>
          <p:nvPr>
            <p:ph type="body" sz="quarter" idx="12"/>
          </p:nvPr>
        </p:nvSpPr>
        <p:spPr>
          <a:xfrm>
            <a:off x="708016" y="1725346"/>
            <a:ext cx="11080032" cy="2169046"/>
          </a:xfrm>
        </p:spPr>
        <p:txBody>
          <a:bodyPr/>
          <a:lstStyle/>
          <a:p>
            <a:pPr marL="285750" indent="-285750">
              <a:buFontTx/>
              <a:buChar char="-"/>
            </a:pPr>
            <a:r>
              <a:rPr lang="fi-FI" sz="1800" dirty="0">
                <a:effectLst/>
              </a:rPr>
              <a:t>Tärkein tehtäväsi on nähdä lyönnit </a:t>
            </a:r>
          </a:p>
          <a:p>
            <a:pPr marL="645750" lvl="1" indent="-285750">
              <a:buFontTx/>
              <a:buChar char="-"/>
            </a:pPr>
            <a:r>
              <a:rPr lang="fi-FI" sz="1600" dirty="0">
                <a:effectLst/>
              </a:rPr>
              <a:t>jos olet epävarma, käy ripeästi katsomassa, peitä halutessasi jälki ja vasta sitten näyttö</a:t>
            </a:r>
          </a:p>
          <a:p>
            <a:pPr marL="342900" indent="-342900">
              <a:buFontTx/>
              <a:buChar char="-"/>
            </a:pPr>
            <a:r>
              <a:rPr lang="fi-FI" sz="1800" dirty="0"/>
              <a:t>Käydään läpi kirjaesimerkki sijoittumisista: </a:t>
            </a:r>
            <a:r>
              <a:rPr lang="fi-FI" sz="1800" dirty="0">
                <a:effectLst/>
              </a:rPr>
              <a:t>0- tilanne, 1- tilanne, 2- tilanne, 3- tilanne</a:t>
            </a:r>
          </a:p>
          <a:p>
            <a:pPr marL="702900" lvl="1" indent="-342900">
              <a:buFontTx/>
              <a:buChar char="-"/>
            </a:pPr>
            <a:r>
              <a:rPr lang="fi-FI" sz="1600" dirty="0"/>
              <a:t>Muista kuitenkin, että oikea paikka on se mistä näet parhaiten</a:t>
            </a:r>
          </a:p>
          <a:p>
            <a:pPr marL="702900" lvl="1" indent="-342900">
              <a:buFontTx/>
              <a:buChar char="-"/>
            </a:pPr>
            <a:r>
              <a:rPr lang="fi-FI" sz="1600" dirty="0">
                <a:effectLst/>
              </a:rPr>
              <a:t>Sijoitu</a:t>
            </a:r>
            <a:r>
              <a:rPr lang="fi-FI" sz="1600" dirty="0"/>
              <a:t> aina mahdollisuuksien mukaan niin,</a:t>
            </a:r>
            <a:r>
              <a:rPr lang="fi-FI" sz="1600" dirty="0">
                <a:effectLst/>
              </a:rPr>
              <a:t> että näet pesäkilpojen lisäksi kentän rajat mahdollisimman hyvin</a:t>
            </a:r>
            <a:endParaRPr lang="fi-FI" sz="1600" dirty="0"/>
          </a:p>
          <a:p>
            <a:pPr marL="342900" indent="-342900">
              <a:buFontTx/>
              <a:buChar char="-"/>
            </a:pPr>
            <a:r>
              <a:rPr lang="fi-FI" sz="1800" dirty="0">
                <a:effectLst/>
              </a:rPr>
              <a:t>Tuomitset kuten näet ja näytät kaikki asiat mitä kuuluu (olet paikalla ilmaisemassa näkemyksesi)</a:t>
            </a:r>
            <a:endParaRPr lang="fi-FI" sz="1800" dirty="0"/>
          </a:p>
          <a:p>
            <a:pPr marL="342900" indent="-342900">
              <a:buFontTx/>
              <a:buChar char="-"/>
            </a:pPr>
            <a:r>
              <a:rPr lang="fi-FI" sz="1800" dirty="0">
                <a:effectLst/>
              </a:rPr>
              <a:t>Käydään läpi peilaaminen (2- ja 3- tuomarin välillä sekä peli- ja syöttötuomarin kanssa)</a:t>
            </a:r>
            <a:endParaRPr lang="fi-FI" sz="1800" dirty="0"/>
          </a:p>
          <a:p>
            <a:pPr marL="342900" indent="-342900">
              <a:buFontTx/>
              <a:buChar char="-"/>
            </a:pPr>
            <a:r>
              <a:rPr lang="fi-FI" sz="1800" dirty="0">
                <a:effectLst/>
              </a:rPr>
              <a:t>Käydään läpi mahdolliset avut syöttötuomarille (vihellys tai alhaalla piilomerkki laittomista), laittomien vihellys</a:t>
            </a:r>
            <a:endParaRPr lang="fi-FI" sz="1800" dirty="0"/>
          </a:p>
          <a:p>
            <a:pPr marL="342900" indent="-342900">
              <a:buFontTx/>
              <a:buChar char="-"/>
            </a:pPr>
            <a:r>
              <a:rPr lang="fi-FI" sz="1800" dirty="0">
                <a:effectLst/>
              </a:rPr>
              <a:t>Estämisten seuraaminen (riippuen osaamisestasi osaat vähintään kertoa omin sanoin, mitä tapahtui pelituomarille)</a:t>
            </a:r>
            <a:endParaRPr lang="fi-FI" sz="1800" dirty="0"/>
          </a:p>
          <a:p>
            <a:pPr marL="342900" indent="-342900">
              <a:buFontTx/>
              <a:buChar char="-"/>
            </a:pPr>
            <a:r>
              <a:rPr lang="fi-FI" sz="1800" dirty="0">
                <a:effectLst/>
              </a:rPr>
              <a:t>Sopimukset hässäkkätilanteissa ja pallo rajoitusalueella (kuka tuomareista tekee mitäkin)</a:t>
            </a:r>
          </a:p>
          <a:p>
            <a:endParaRPr lang="fi-FI" sz="1800" dirty="0"/>
          </a:p>
        </p:txBody>
      </p:sp>
    </p:spTree>
    <p:extLst>
      <p:ext uri="{BB962C8B-B14F-4D97-AF65-F5344CB8AC3E}">
        <p14:creationId xmlns:p14="http://schemas.microsoft.com/office/powerpoint/2010/main" val="1623256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E8AE-1919-0318-F16A-B91C9E24A597}"/>
              </a:ext>
            </a:extLst>
          </p:cNvPr>
          <p:cNvSpPr>
            <a:spLocks noGrp="1"/>
          </p:cNvSpPr>
          <p:nvPr>
            <p:ph type="title"/>
          </p:nvPr>
        </p:nvSpPr>
        <p:spPr/>
        <p:txBody>
          <a:bodyPr/>
          <a:lstStyle/>
          <a:p>
            <a:r>
              <a:rPr lang="en-GB" dirty="0" err="1"/>
              <a:t>Pelituomarin</a:t>
            </a:r>
            <a:r>
              <a:rPr lang="en-GB" dirty="0"/>
              <a:t> </a:t>
            </a:r>
            <a:r>
              <a:rPr lang="en-GB" dirty="0" err="1"/>
              <a:t>sijoittuminen</a:t>
            </a:r>
            <a:r>
              <a:rPr lang="en-GB" dirty="0"/>
              <a:t> </a:t>
            </a:r>
            <a:r>
              <a:rPr lang="en-GB" dirty="0" err="1"/>
              <a:t>ja</a:t>
            </a:r>
            <a:r>
              <a:rPr lang="en-GB" dirty="0"/>
              <a:t> </a:t>
            </a:r>
            <a:r>
              <a:rPr lang="en-GB" dirty="0" err="1"/>
              <a:t>tehtävät</a:t>
            </a:r>
            <a:endParaRPr lang="en-GB" dirty="0"/>
          </a:p>
        </p:txBody>
      </p:sp>
      <p:sp>
        <p:nvSpPr>
          <p:cNvPr id="3" name="Slide Number Placeholder 2">
            <a:extLst>
              <a:ext uri="{FF2B5EF4-FFF2-40B4-BE49-F238E27FC236}">
                <a16:creationId xmlns:a16="http://schemas.microsoft.com/office/drawing/2014/main" id="{3A1C8A28-EB8D-3BEB-F03D-D548AC5E0FC7}"/>
              </a:ext>
            </a:extLst>
          </p:cNvPr>
          <p:cNvSpPr>
            <a:spLocks noGrp="1"/>
          </p:cNvSpPr>
          <p:nvPr>
            <p:ph type="sldNum" sz="quarter" idx="4"/>
          </p:nvPr>
        </p:nvSpPr>
        <p:spPr/>
        <p:txBody>
          <a:bodyPr/>
          <a:lstStyle/>
          <a:p>
            <a:fld id="{9608370A-2412-4745-B600-C478B229E67F}" type="slidenum">
              <a:rPr lang="fi-FI" smtClean="0"/>
              <a:pPr/>
              <a:t>14</a:t>
            </a:fld>
            <a:endParaRPr lang="fi-FI" dirty="0"/>
          </a:p>
        </p:txBody>
      </p:sp>
      <p:sp>
        <p:nvSpPr>
          <p:cNvPr id="4" name="Text Placeholder 3">
            <a:extLst>
              <a:ext uri="{FF2B5EF4-FFF2-40B4-BE49-F238E27FC236}">
                <a16:creationId xmlns:a16="http://schemas.microsoft.com/office/drawing/2014/main" id="{CD5A2127-E595-3FA7-B4B0-DC11993946F1}"/>
              </a:ext>
            </a:extLst>
          </p:cNvPr>
          <p:cNvSpPr>
            <a:spLocks noGrp="1"/>
          </p:cNvSpPr>
          <p:nvPr>
            <p:ph type="body" sz="quarter" idx="12"/>
          </p:nvPr>
        </p:nvSpPr>
        <p:spPr>
          <a:xfrm>
            <a:off x="708016" y="1714329"/>
            <a:ext cx="11002914" cy="2169046"/>
          </a:xfrm>
        </p:spPr>
        <p:txBody>
          <a:bodyPr/>
          <a:lstStyle/>
          <a:p>
            <a:pPr marL="285750" indent="-285750">
              <a:buFontTx/>
              <a:buChar char="-"/>
            </a:pPr>
            <a:r>
              <a:rPr lang="fi-FI" sz="1800" dirty="0">
                <a:effectLst/>
              </a:rPr>
              <a:t>Sinulla on oltava kokoajan tiedossa palojen määrä sekä ottelun tilanne (tulos myös taululla oikein)</a:t>
            </a:r>
          </a:p>
          <a:p>
            <a:pPr marL="645750" lvl="1" indent="-285750">
              <a:buFontTx/>
              <a:buChar char="-"/>
            </a:pPr>
            <a:r>
              <a:rPr lang="fi-FI" sz="1600" dirty="0"/>
              <a:t>Tässä on hyvä käydä erilaisia niksejä läpi, miten näitä voi merkkailla itselle tietoon (vetoketju, kuminauhat sormissa jne.)</a:t>
            </a:r>
            <a:endParaRPr lang="fi-FI" sz="1600" dirty="0">
              <a:effectLst/>
            </a:endParaRPr>
          </a:p>
          <a:p>
            <a:pPr marL="285750" indent="-285750">
              <a:buFontTx/>
              <a:buChar char="-"/>
            </a:pPr>
            <a:r>
              <a:rPr lang="fi-FI" sz="1800" dirty="0">
                <a:effectLst/>
              </a:rPr>
              <a:t>Muista, että olet ainoa henkilö, joka näkee ykköspesäkilvat</a:t>
            </a:r>
            <a:endParaRPr lang="fi-FI" sz="1600" dirty="0"/>
          </a:p>
          <a:p>
            <a:pPr marL="285750" indent="-285750">
              <a:buFontTx/>
              <a:buChar char="-"/>
            </a:pPr>
            <a:r>
              <a:rPr lang="fi-FI" sz="1800" dirty="0">
                <a:effectLst/>
              </a:rPr>
              <a:t>Sijoitu aina mahdollisuuksien mukaan, että näet rajat sekä pystyt tukemaan myös syöttö- ja 3- pesätuomaria</a:t>
            </a:r>
            <a:endParaRPr lang="fi-FI" sz="2400" dirty="0"/>
          </a:p>
          <a:p>
            <a:pPr marL="285750" indent="-285750">
              <a:buFontTx/>
              <a:buChar char="-"/>
            </a:pPr>
            <a:r>
              <a:rPr lang="fi-FI" sz="1800" dirty="0"/>
              <a:t>Käydään läpi kirjaesimerkki sijoittumisista: </a:t>
            </a:r>
            <a:r>
              <a:rPr lang="fi-FI" sz="1800" dirty="0">
                <a:effectLst/>
              </a:rPr>
              <a:t>0- tilanne, 1- tilanne, 2- tilanne, 3- tilanne </a:t>
            </a:r>
          </a:p>
          <a:p>
            <a:pPr marL="645750" lvl="1" indent="-285750">
              <a:buFontTx/>
              <a:buChar char="-"/>
            </a:pPr>
            <a:r>
              <a:rPr lang="fi-FI" sz="1600" dirty="0"/>
              <a:t>Muista kuitenkin, että oikea paikka on se mistä näet parhaiten</a:t>
            </a:r>
          </a:p>
          <a:p>
            <a:pPr marL="285750" indent="-285750">
              <a:buFontTx/>
              <a:buChar char="-"/>
            </a:pPr>
            <a:r>
              <a:rPr lang="fi-FI" sz="1800" dirty="0">
                <a:effectLst/>
              </a:rPr>
              <a:t>Johdat tuomaristoa ja olet vastuussa, että ottelu etenee pesäpallon pelisääntöjen mukaisesti</a:t>
            </a:r>
            <a:endParaRPr lang="fi-FI" sz="2400" dirty="0"/>
          </a:p>
          <a:p>
            <a:pPr marL="285750" indent="-285750">
              <a:buFontTx/>
              <a:buChar char="-"/>
            </a:pPr>
            <a:r>
              <a:rPr lang="fi-FI" sz="1800" dirty="0"/>
              <a:t>Muistathan, että </a:t>
            </a:r>
            <a:r>
              <a:rPr lang="fi-FI" sz="1800" dirty="0">
                <a:effectLst/>
              </a:rPr>
              <a:t>tuomarialueella käydään viralliset keskustelut ja suoritetaan mahdolliset kurinpidolliset toimet</a:t>
            </a:r>
          </a:p>
          <a:p>
            <a:pPr marL="645750" lvl="1" indent="-285750">
              <a:buFontTx/>
              <a:buChar char="-"/>
            </a:pPr>
            <a:r>
              <a:rPr lang="fi-FI" sz="1600" dirty="0"/>
              <a:t>Joukkueiden edustaja(t) kutsutaan tarvittaessa tuomarialueelle tuomariston toimesta</a:t>
            </a:r>
          </a:p>
          <a:p>
            <a:pPr marL="645750" lvl="1" indent="-285750">
              <a:buFontTx/>
              <a:buChar char="-"/>
            </a:pPr>
            <a:r>
              <a:rPr lang="fi-FI" sz="1600" dirty="0"/>
              <a:t>Mikäli tuomariston tarvitsee kokoontua keskustelemaan käydään myös nämä keskustelut tuomarialueella ilman ulkopuolisia</a:t>
            </a:r>
          </a:p>
          <a:p>
            <a:pPr marL="285750" indent="-285750">
              <a:buFontTx/>
              <a:buChar char="-"/>
            </a:pPr>
            <a:r>
              <a:rPr lang="fi-FI" sz="1800" dirty="0">
                <a:effectLst/>
              </a:rPr>
              <a:t>Käy läpi hutunkeiton juoksutus</a:t>
            </a:r>
            <a:endParaRPr lang="fi-FI" sz="1600" dirty="0"/>
          </a:p>
          <a:p>
            <a:pPr lvl="1" indent="0">
              <a:buNone/>
            </a:pPr>
            <a:endParaRPr lang="fi-FI" sz="1600" dirty="0"/>
          </a:p>
          <a:p>
            <a:pPr lvl="1" indent="0">
              <a:buNone/>
            </a:pPr>
            <a:endParaRPr lang="fi-FI" sz="1600" dirty="0"/>
          </a:p>
          <a:p>
            <a:pPr marL="645750" lvl="1" indent="-285750">
              <a:buFontTx/>
              <a:buChar char="-"/>
            </a:pPr>
            <a:endParaRPr lang="fi-FI" sz="1600" dirty="0"/>
          </a:p>
          <a:p>
            <a:endParaRPr lang="fi-FI" sz="2000" dirty="0"/>
          </a:p>
        </p:txBody>
      </p:sp>
    </p:spTree>
    <p:extLst>
      <p:ext uri="{BB962C8B-B14F-4D97-AF65-F5344CB8AC3E}">
        <p14:creationId xmlns:p14="http://schemas.microsoft.com/office/powerpoint/2010/main" val="3241023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E8AE-1919-0318-F16A-B91C9E24A597}"/>
              </a:ext>
            </a:extLst>
          </p:cNvPr>
          <p:cNvSpPr>
            <a:spLocks noGrp="1"/>
          </p:cNvSpPr>
          <p:nvPr>
            <p:ph type="title"/>
          </p:nvPr>
        </p:nvSpPr>
        <p:spPr/>
        <p:txBody>
          <a:bodyPr/>
          <a:lstStyle/>
          <a:p>
            <a:r>
              <a:rPr lang="en-GB" dirty="0" err="1"/>
              <a:t>Syöttötuomarin</a:t>
            </a:r>
            <a:r>
              <a:rPr lang="en-GB" dirty="0"/>
              <a:t> </a:t>
            </a:r>
            <a:r>
              <a:rPr lang="en-GB" dirty="0" err="1"/>
              <a:t>sijoittuminen</a:t>
            </a:r>
            <a:r>
              <a:rPr lang="en-GB" dirty="0"/>
              <a:t> </a:t>
            </a:r>
            <a:r>
              <a:rPr lang="en-GB" dirty="0" err="1"/>
              <a:t>ja</a:t>
            </a:r>
            <a:r>
              <a:rPr lang="en-GB" dirty="0"/>
              <a:t> </a:t>
            </a:r>
            <a:r>
              <a:rPr lang="en-GB" dirty="0" err="1"/>
              <a:t>tehtävät</a:t>
            </a:r>
            <a:endParaRPr lang="en-GB" dirty="0"/>
          </a:p>
        </p:txBody>
      </p:sp>
      <p:sp>
        <p:nvSpPr>
          <p:cNvPr id="3" name="Slide Number Placeholder 2">
            <a:extLst>
              <a:ext uri="{FF2B5EF4-FFF2-40B4-BE49-F238E27FC236}">
                <a16:creationId xmlns:a16="http://schemas.microsoft.com/office/drawing/2014/main" id="{3A1C8A28-EB8D-3BEB-F03D-D548AC5E0FC7}"/>
              </a:ext>
            </a:extLst>
          </p:cNvPr>
          <p:cNvSpPr>
            <a:spLocks noGrp="1"/>
          </p:cNvSpPr>
          <p:nvPr>
            <p:ph type="sldNum" sz="quarter" idx="4"/>
          </p:nvPr>
        </p:nvSpPr>
        <p:spPr/>
        <p:txBody>
          <a:bodyPr/>
          <a:lstStyle/>
          <a:p>
            <a:fld id="{9608370A-2412-4745-B600-C478B229E67F}" type="slidenum">
              <a:rPr lang="fi-FI" smtClean="0"/>
              <a:pPr/>
              <a:t>15</a:t>
            </a:fld>
            <a:endParaRPr lang="fi-FI" dirty="0"/>
          </a:p>
        </p:txBody>
      </p:sp>
      <p:sp>
        <p:nvSpPr>
          <p:cNvPr id="4" name="Text Placeholder 3">
            <a:extLst>
              <a:ext uri="{FF2B5EF4-FFF2-40B4-BE49-F238E27FC236}">
                <a16:creationId xmlns:a16="http://schemas.microsoft.com/office/drawing/2014/main" id="{CD5A2127-E595-3FA7-B4B0-DC11993946F1}"/>
              </a:ext>
            </a:extLst>
          </p:cNvPr>
          <p:cNvSpPr>
            <a:spLocks noGrp="1"/>
          </p:cNvSpPr>
          <p:nvPr>
            <p:ph type="body" sz="quarter" idx="12"/>
          </p:nvPr>
        </p:nvSpPr>
        <p:spPr/>
        <p:txBody>
          <a:bodyPr/>
          <a:lstStyle/>
          <a:p>
            <a:pPr marL="285750" indent="-285750">
              <a:buFontTx/>
              <a:buChar char="-"/>
            </a:pPr>
            <a:r>
              <a:rPr lang="fi-FI" sz="1800" dirty="0">
                <a:effectLst/>
              </a:rPr>
              <a:t>Kaikista tärkein tehtäväsi on nähdä lyönnit</a:t>
            </a:r>
          </a:p>
          <a:p>
            <a:pPr marL="645750" lvl="1" indent="-285750">
              <a:buFontTx/>
              <a:buChar char="-"/>
            </a:pPr>
            <a:r>
              <a:rPr lang="fi-FI" sz="1600" dirty="0">
                <a:effectLst/>
              </a:rPr>
              <a:t>Kaikki syöttötuomarille kuuluvat tehtävät tulee hoitaa parhaa</a:t>
            </a:r>
            <a:r>
              <a:rPr lang="fi-FI" sz="1600" dirty="0"/>
              <a:t>n kyvyn mukaan</a:t>
            </a:r>
            <a:r>
              <a:rPr lang="fi-FI" sz="1600" dirty="0">
                <a:effectLst/>
              </a:rPr>
              <a:t>, mutta on merkityksellisempää pelin kannalta nähdä esim. että oliko 1</a:t>
            </a:r>
            <a:r>
              <a:rPr lang="fi-FI" sz="1600" dirty="0"/>
              <a:t>+3 tuottava lyönti sisällä kuin se, että onko jossain syötössä joku pieni tekninen virhe</a:t>
            </a:r>
            <a:endParaRPr lang="fi-FI" sz="1600" dirty="0">
              <a:effectLst/>
            </a:endParaRPr>
          </a:p>
          <a:p>
            <a:pPr marL="285750" indent="-285750">
              <a:buFontTx/>
              <a:buChar char="-"/>
            </a:pPr>
            <a:r>
              <a:rPr lang="fi-FI" sz="1800" dirty="0">
                <a:effectLst/>
              </a:rPr>
              <a:t>Sinulla on oltava tiedossa kuka jää lyömään (kirjurille ilmoittaminen), kuka on viimeinen lyöjä, montako lyöntiä on lyöty, montako jokeria on käytetty ja kuka on seuraava lyöjä</a:t>
            </a:r>
            <a:endParaRPr lang="fi-FI" sz="2400" dirty="0"/>
          </a:p>
          <a:p>
            <a:pPr marL="285750" indent="-285750">
              <a:buFontTx/>
              <a:buChar char="-"/>
            </a:pPr>
            <a:r>
              <a:rPr lang="fi-FI" sz="1800" dirty="0">
                <a:effectLst/>
              </a:rPr>
              <a:t>Lukkarin ja lyöjien toimien seuraaminen (väistämiset, pesärikot, lukkari ennenaikaisesti kentällä), hihanumeron ja päänsuojuksen käytön seuraaminen</a:t>
            </a:r>
            <a:endParaRPr lang="fi-FI" sz="2400" dirty="0"/>
          </a:p>
          <a:p>
            <a:pPr marL="285750" indent="-285750">
              <a:buFontTx/>
              <a:buChar char="-"/>
            </a:pPr>
            <a:r>
              <a:rPr lang="fi-FI" sz="1800" dirty="0">
                <a:effectLst/>
              </a:rPr>
              <a:t>Kotipesäkilvoissa oman mielipiteesi näyttäminen pelituomarille (näkyvillä tai piilomerkki)</a:t>
            </a:r>
            <a:endParaRPr lang="fi-FI" sz="2400" dirty="0"/>
          </a:p>
          <a:p>
            <a:pPr marL="285750" indent="-285750">
              <a:buFontTx/>
              <a:buChar char="-"/>
            </a:pPr>
            <a:r>
              <a:rPr lang="fi-FI" sz="1800" dirty="0">
                <a:effectLst/>
              </a:rPr>
              <a:t>0- tilanne, 1- tilanne, 2- tilanne, 3- tilanne sijoittuminen</a:t>
            </a:r>
          </a:p>
          <a:p>
            <a:pPr marL="645750" lvl="1" indent="-285750">
              <a:buFontTx/>
              <a:buChar char="-"/>
            </a:pPr>
            <a:r>
              <a:rPr lang="fi-FI" sz="1600" dirty="0"/>
              <a:t>Tässä kohtaa käydään läpi myös peli- ja syöttötuomarin yhteistoiminta kotiutustilanteessa esim. kumpi seuraa putoaako pallo kiinniotossa, onko lukkari kotipesässä kiinniotto hetkellä, syöksyykö etenijä pesään</a:t>
            </a:r>
          </a:p>
          <a:p>
            <a:r>
              <a:rPr lang="fi-FI" sz="1800" dirty="0">
                <a:effectLst/>
              </a:rPr>
              <a:t> </a:t>
            </a:r>
            <a:endParaRPr lang="fi-FI" sz="2400" dirty="0"/>
          </a:p>
        </p:txBody>
      </p:sp>
    </p:spTree>
    <p:extLst>
      <p:ext uri="{BB962C8B-B14F-4D97-AF65-F5344CB8AC3E}">
        <p14:creationId xmlns:p14="http://schemas.microsoft.com/office/powerpoint/2010/main" val="1009309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E8AE-1919-0318-F16A-B91C9E24A597}"/>
              </a:ext>
            </a:extLst>
          </p:cNvPr>
          <p:cNvSpPr>
            <a:spLocks noGrp="1"/>
          </p:cNvSpPr>
          <p:nvPr>
            <p:ph type="title"/>
          </p:nvPr>
        </p:nvSpPr>
        <p:spPr/>
        <p:txBody>
          <a:bodyPr/>
          <a:lstStyle/>
          <a:p>
            <a:r>
              <a:rPr lang="en-GB" dirty="0" err="1"/>
              <a:t>Syöttötuomarin</a:t>
            </a:r>
            <a:r>
              <a:rPr lang="en-GB" dirty="0"/>
              <a:t> </a:t>
            </a:r>
            <a:r>
              <a:rPr lang="en-GB" dirty="0" err="1"/>
              <a:t>sijoittuminen</a:t>
            </a:r>
            <a:r>
              <a:rPr lang="en-GB" dirty="0"/>
              <a:t> </a:t>
            </a:r>
            <a:r>
              <a:rPr lang="en-GB" dirty="0" err="1"/>
              <a:t>ja</a:t>
            </a:r>
            <a:r>
              <a:rPr lang="en-GB" dirty="0"/>
              <a:t> </a:t>
            </a:r>
            <a:r>
              <a:rPr lang="en-GB" dirty="0" err="1"/>
              <a:t>tehtävät</a:t>
            </a:r>
            <a:endParaRPr lang="en-GB" dirty="0"/>
          </a:p>
        </p:txBody>
      </p:sp>
      <p:sp>
        <p:nvSpPr>
          <p:cNvPr id="3" name="Slide Number Placeholder 2">
            <a:extLst>
              <a:ext uri="{FF2B5EF4-FFF2-40B4-BE49-F238E27FC236}">
                <a16:creationId xmlns:a16="http://schemas.microsoft.com/office/drawing/2014/main" id="{3A1C8A28-EB8D-3BEB-F03D-D548AC5E0FC7}"/>
              </a:ext>
            </a:extLst>
          </p:cNvPr>
          <p:cNvSpPr>
            <a:spLocks noGrp="1"/>
          </p:cNvSpPr>
          <p:nvPr>
            <p:ph type="sldNum" sz="quarter" idx="4"/>
          </p:nvPr>
        </p:nvSpPr>
        <p:spPr/>
        <p:txBody>
          <a:bodyPr/>
          <a:lstStyle/>
          <a:p>
            <a:fld id="{9608370A-2412-4745-B600-C478B229E67F}" type="slidenum">
              <a:rPr lang="fi-FI" smtClean="0"/>
              <a:pPr/>
              <a:t>16</a:t>
            </a:fld>
            <a:endParaRPr lang="fi-FI" dirty="0"/>
          </a:p>
        </p:txBody>
      </p:sp>
      <p:sp>
        <p:nvSpPr>
          <p:cNvPr id="4" name="Text Placeholder 3">
            <a:extLst>
              <a:ext uri="{FF2B5EF4-FFF2-40B4-BE49-F238E27FC236}">
                <a16:creationId xmlns:a16="http://schemas.microsoft.com/office/drawing/2014/main" id="{CD5A2127-E595-3FA7-B4B0-DC11993946F1}"/>
              </a:ext>
            </a:extLst>
          </p:cNvPr>
          <p:cNvSpPr>
            <a:spLocks noGrp="1"/>
          </p:cNvSpPr>
          <p:nvPr>
            <p:ph type="body" sz="quarter" idx="12"/>
          </p:nvPr>
        </p:nvSpPr>
        <p:spPr/>
        <p:txBody>
          <a:bodyPr/>
          <a:lstStyle/>
          <a:p>
            <a:r>
              <a:rPr lang="fi-FI" sz="1800" dirty="0">
                <a:effectLst/>
              </a:rPr>
              <a:t> </a:t>
            </a:r>
            <a:r>
              <a:rPr lang="fi-FI" sz="2400" dirty="0">
                <a:effectLst/>
              </a:rPr>
              <a:t>- </a:t>
            </a:r>
            <a:r>
              <a:rPr lang="fi-FI" sz="1800" dirty="0"/>
              <a:t>Oikea lyöjä/hihanumerot oikein ja pääsuojus</a:t>
            </a:r>
          </a:p>
          <a:p>
            <a:pPr marL="342900" indent="-342900">
              <a:buFontTx/>
              <a:buChar char="-"/>
            </a:pPr>
            <a:r>
              <a:rPr lang="fi-FI" sz="1800" dirty="0"/>
              <a:t>Käydään läpi lyöntisektori huomioiden myös lukkarin väärän syötön aiheuttama muutos tähän</a:t>
            </a:r>
          </a:p>
          <a:p>
            <a:pPr marL="702900" lvl="1" indent="-342900">
              <a:buFontTx/>
              <a:buChar char="-"/>
            </a:pPr>
            <a:r>
              <a:rPr lang="fi-FI" sz="1600" dirty="0"/>
              <a:t>Lyöjän tulee saada lyödä haluttuun suuntaan (lukkarin vastuulla on pystyä väistymään pois lyöntisektorista)</a:t>
            </a:r>
          </a:p>
          <a:p>
            <a:pPr marL="342900" indent="-342900">
              <a:buFontTx/>
              <a:buChar char="-"/>
            </a:pPr>
            <a:r>
              <a:rPr lang="fi-FI" sz="1800" dirty="0"/>
              <a:t>Syötön tuomitsemisen tekniikka ja järjestys: s</a:t>
            </a:r>
            <a:r>
              <a:rPr lang="fi-FI" sz="1800" dirty="0">
                <a:effectLst/>
              </a:rPr>
              <a:t>yöttöoikeus, tangentti, syöttöasento (riittävän pitkä</a:t>
            </a:r>
            <a:r>
              <a:rPr lang="fi-FI" sz="1800" dirty="0"/>
              <a:t> ja </a:t>
            </a:r>
            <a:r>
              <a:rPr lang="fi-FI" sz="1800" dirty="0">
                <a:effectLst/>
              </a:rPr>
              <a:t>lautasen välittömässä läheisyydessä), syöttöliike, väistäminen, korkeus, lyönnit laatu (kaksari, käsinäppi huomioiden</a:t>
            </a:r>
          </a:p>
          <a:p>
            <a:pPr marL="702900" lvl="1" indent="-342900">
              <a:buFontTx/>
              <a:buChar char="-"/>
            </a:pPr>
            <a:r>
              <a:rPr lang="fi-FI" sz="1600" dirty="0"/>
              <a:t>Syöttäminen on kokonaisuus, joka määrittelee sen ajan joka lyöjällä on aikaa päästä suorittamaan lyöntisuoritus</a:t>
            </a:r>
          </a:p>
          <a:p>
            <a:pPr marL="702900" lvl="1" indent="-342900">
              <a:buFontTx/>
              <a:buChar char="-"/>
            </a:pPr>
            <a:r>
              <a:rPr lang="fi-FI" sz="1600" dirty="0"/>
              <a:t>Valitun tuomitsemislinjan syötön teknisten asioiden osalta tulee olla samanlainen molemmille lukkareille ja sen tulee pysyä mahdollisimman samana koko ottelun ajan</a:t>
            </a:r>
          </a:p>
          <a:p>
            <a:pPr marL="702900" lvl="1" indent="-342900">
              <a:buFontTx/>
              <a:buChar char="-"/>
            </a:pPr>
            <a:r>
              <a:rPr lang="fi-FI" sz="1600" dirty="0"/>
              <a:t>Mikäli syötöntuomitsemisen joku tekninen osa lähtee alusta väärille urille on suotavaa korjata se, mutta linjan muuttumisesta tulee luonnollisesti informoida lukkareita ja joukkueita pelinjohtajien kautta</a:t>
            </a:r>
          </a:p>
          <a:p>
            <a:pPr marL="702900" lvl="1" indent="-342900">
              <a:buFontTx/>
              <a:buChar char="-"/>
            </a:pPr>
            <a:r>
              <a:rPr lang="fi-FI" sz="1600" dirty="0"/>
              <a:t>Yleistettynä syöttäminen koostuu peräkkäisistä tapahtumista ja kun joku kohta on virheellinen ei periaatteessa seuraavilla tapahtumilla ole merkitystä, mikäli syöttö huudetaan vääräksi (tuomarilla on syy tuomita syöttö vääräksi)</a:t>
            </a:r>
          </a:p>
          <a:p>
            <a:pPr lvl="1" indent="0">
              <a:buNone/>
            </a:pPr>
            <a:endParaRPr lang="fi-FI" sz="1600" dirty="0"/>
          </a:p>
          <a:p>
            <a:pPr marL="702900" lvl="1" indent="-342900">
              <a:buFontTx/>
              <a:buChar char="-"/>
            </a:pPr>
            <a:endParaRPr lang="fi-FI" sz="1600" dirty="0"/>
          </a:p>
          <a:p>
            <a:endParaRPr lang="fi-FI" sz="2000" dirty="0"/>
          </a:p>
        </p:txBody>
      </p:sp>
    </p:spTree>
    <p:extLst>
      <p:ext uri="{BB962C8B-B14F-4D97-AF65-F5344CB8AC3E}">
        <p14:creationId xmlns:p14="http://schemas.microsoft.com/office/powerpoint/2010/main" val="402602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004285-AF82-B650-C8ED-76A153B77525}"/>
              </a:ext>
            </a:extLst>
          </p:cNvPr>
          <p:cNvSpPr>
            <a:spLocks noGrp="1"/>
          </p:cNvSpPr>
          <p:nvPr>
            <p:ph type="sldNum" sz="quarter" idx="4"/>
          </p:nvPr>
        </p:nvSpPr>
        <p:spPr/>
        <p:txBody>
          <a:bodyPr/>
          <a:lstStyle/>
          <a:p>
            <a:fld id="{9608370A-2412-4745-B600-C478B229E67F}" type="slidenum">
              <a:rPr lang="fi-FI" smtClean="0"/>
              <a:pPr/>
              <a:t>17</a:t>
            </a:fld>
            <a:endParaRPr lang="fi-FI" dirty="0"/>
          </a:p>
        </p:txBody>
      </p:sp>
      <p:pic>
        <p:nvPicPr>
          <p:cNvPr id="6" name="Picture 5">
            <a:extLst>
              <a:ext uri="{FF2B5EF4-FFF2-40B4-BE49-F238E27FC236}">
                <a16:creationId xmlns:a16="http://schemas.microsoft.com/office/drawing/2014/main" id="{F7AAF32B-E587-A81A-A0E7-74E63C334904}"/>
              </a:ext>
            </a:extLst>
          </p:cNvPr>
          <p:cNvPicPr>
            <a:picLocks noChangeAspect="1"/>
          </p:cNvPicPr>
          <p:nvPr/>
        </p:nvPicPr>
        <p:blipFill>
          <a:blip r:embed="rId2"/>
          <a:stretch>
            <a:fillRect/>
          </a:stretch>
        </p:blipFill>
        <p:spPr>
          <a:xfrm>
            <a:off x="7397987" y="154237"/>
            <a:ext cx="3205363" cy="6210390"/>
          </a:xfrm>
          <a:prstGeom prst="rect">
            <a:avLst/>
          </a:prstGeom>
        </p:spPr>
      </p:pic>
    </p:spTree>
    <p:extLst>
      <p:ext uri="{BB962C8B-B14F-4D97-AF65-F5344CB8AC3E}">
        <p14:creationId xmlns:p14="http://schemas.microsoft.com/office/powerpoint/2010/main" val="3967681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E8AE-1919-0318-F16A-B91C9E24A597}"/>
              </a:ext>
            </a:extLst>
          </p:cNvPr>
          <p:cNvSpPr>
            <a:spLocks noGrp="1"/>
          </p:cNvSpPr>
          <p:nvPr>
            <p:ph type="title"/>
          </p:nvPr>
        </p:nvSpPr>
        <p:spPr/>
        <p:txBody>
          <a:bodyPr/>
          <a:lstStyle/>
          <a:p>
            <a:r>
              <a:rPr lang="en-GB" dirty="0" err="1"/>
              <a:t>Ennen</a:t>
            </a:r>
            <a:r>
              <a:rPr lang="en-GB" dirty="0"/>
              <a:t> </a:t>
            </a:r>
            <a:r>
              <a:rPr lang="en-GB" dirty="0" err="1"/>
              <a:t>pelikauden</a:t>
            </a:r>
            <a:r>
              <a:rPr lang="en-GB" dirty="0"/>
              <a:t> </a:t>
            </a:r>
            <a:r>
              <a:rPr lang="en-GB" dirty="0" err="1"/>
              <a:t>alkua</a:t>
            </a:r>
            <a:endParaRPr lang="en-GB" dirty="0"/>
          </a:p>
        </p:txBody>
      </p:sp>
      <p:sp>
        <p:nvSpPr>
          <p:cNvPr id="3" name="Slide Number Placeholder 2">
            <a:extLst>
              <a:ext uri="{FF2B5EF4-FFF2-40B4-BE49-F238E27FC236}">
                <a16:creationId xmlns:a16="http://schemas.microsoft.com/office/drawing/2014/main" id="{3A1C8A28-EB8D-3BEB-F03D-D548AC5E0FC7}"/>
              </a:ext>
            </a:extLst>
          </p:cNvPr>
          <p:cNvSpPr>
            <a:spLocks noGrp="1"/>
          </p:cNvSpPr>
          <p:nvPr>
            <p:ph type="sldNum" sz="quarter" idx="4"/>
          </p:nvPr>
        </p:nvSpPr>
        <p:spPr/>
        <p:txBody>
          <a:bodyPr/>
          <a:lstStyle/>
          <a:p>
            <a:fld id="{9608370A-2412-4745-B600-C478B229E67F}" type="slidenum">
              <a:rPr lang="fi-FI" smtClean="0"/>
              <a:pPr/>
              <a:t>2</a:t>
            </a:fld>
            <a:endParaRPr lang="fi-FI" dirty="0"/>
          </a:p>
        </p:txBody>
      </p:sp>
      <p:sp>
        <p:nvSpPr>
          <p:cNvPr id="4" name="Text Placeholder 3">
            <a:extLst>
              <a:ext uri="{FF2B5EF4-FFF2-40B4-BE49-F238E27FC236}">
                <a16:creationId xmlns:a16="http://schemas.microsoft.com/office/drawing/2014/main" id="{CD5A2127-E595-3FA7-B4B0-DC11993946F1}"/>
              </a:ext>
            </a:extLst>
          </p:cNvPr>
          <p:cNvSpPr>
            <a:spLocks noGrp="1"/>
          </p:cNvSpPr>
          <p:nvPr>
            <p:ph type="body" sz="quarter" idx="12"/>
          </p:nvPr>
        </p:nvSpPr>
        <p:spPr>
          <a:xfrm>
            <a:off x="708016" y="1725346"/>
            <a:ext cx="10675724" cy="3689802"/>
          </a:xfrm>
        </p:spPr>
        <p:txBody>
          <a:bodyPr/>
          <a:lstStyle/>
          <a:p>
            <a:pPr marL="285750" indent="-285750">
              <a:buFontTx/>
              <a:buChar char="-"/>
            </a:pPr>
            <a:r>
              <a:rPr lang="en-GB" dirty="0" err="1"/>
              <a:t>Osallistu</a:t>
            </a:r>
            <a:r>
              <a:rPr lang="en-GB" dirty="0"/>
              <a:t> </a:t>
            </a:r>
            <a:r>
              <a:rPr lang="en-GB" dirty="0" err="1"/>
              <a:t>seuran</a:t>
            </a:r>
            <a:r>
              <a:rPr lang="en-GB" dirty="0"/>
              <a:t> </a:t>
            </a:r>
            <a:r>
              <a:rPr lang="en-GB" dirty="0" err="1"/>
              <a:t>ja</a:t>
            </a:r>
            <a:r>
              <a:rPr lang="en-GB" dirty="0"/>
              <a:t> </a:t>
            </a:r>
            <a:r>
              <a:rPr lang="en-GB" dirty="0" err="1"/>
              <a:t>alueen</a:t>
            </a:r>
            <a:r>
              <a:rPr lang="en-GB" dirty="0"/>
              <a:t> </a:t>
            </a:r>
            <a:r>
              <a:rPr lang="en-GB" dirty="0" err="1"/>
              <a:t>tuomarikoulutuksiin</a:t>
            </a:r>
            <a:r>
              <a:rPr lang="en-GB" dirty="0"/>
              <a:t>, </a:t>
            </a:r>
            <a:r>
              <a:rPr lang="en-GB" dirty="0" err="1"/>
              <a:t>suorita</a:t>
            </a:r>
            <a:r>
              <a:rPr lang="en-GB" dirty="0"/>
              <a:t> </a:t>
            </a:r>
            <a:r>
              <a:rPr lang="en-GB" dirty="0" err="1"/>
              <a:t>tuomarikoe</a:t>
            </a:r>
            <a:r>
              <a:rPr lang="en-GB" dirty="0"/>
              <a:t> </a:t>
            </a:r>
            <a:r>
              <a:rPr lang="en-GB" dirty="0" err="1"/>
              <a:t>ja</a:t>
            </a:r>
            <a:r>
              <a:rPr lang="en-GB" dirty="0"/>
              <a:t> </a:t>
            </a:r>
            <a:r>
              <a:rPr lang="en-GB" dirty="0" err="1"/>
              <a:t>lunasta</a:t>
            </a:r>
            <a:r>
              <a:rPr lang="en-GB" dirty="0"/>
              <a:t> </a:t>
            </a:r>
            <a:r>
              <a:rPr lang="en-GB" dirty="0" err="1"/>
              <a:t>tuomarikortti</a:t>
            </a:r>
            <a:r>
              <a:rPr lang="en-GB" dirty="0"/>
              <a:t> </a:t>
            </a:r>
            <a:r>
              <a:rPr lang="en-GB" dirty="0" err="1"/>
              <a:t>sekä</a:t>
            </a:r>
            <a:r>
              <a:rPr lang="en-GB" dirty="0"/>
              <a:t> </a:t>
            </a:r>
            <a:r>
              <a:rPr lang="en-GB" dirty="0" err="1"/>
              <a:t>lisenssi</a:t>
            </a:r>
            <a:endParaRPr lang="en-GB" dirty="0"/>
          </a:p>
          <a:p>
            <a:pPr marL="285750" indent="-285750">
              <a:buFontTx/>
              <a:buChar char="-"/>
            </a:pPr>
            <a:r>
              <a:rPr lang="en-GB" dirty="0" err="1"/>
              <a:t>Tuomarinimeämistä</a:t>
            </a:r>
            <a:r>
              <a:rPr lang="en-GB" dirty="0"/>
              <a:t> </a:t>
            </a:r>
            <a:r>
              <a:rPr lang="en-GB" dirty="0" err="1"/>
              <a:t>varten</a:t>
            </a:r>
            <a:r>
              <a:rPr lang="en-GB" dirty="0"/>
              <a:t> </a:t>
            </a:r>
            <a:r>
              <a:rPr lang="en-GB" dirty="0" err="1"/>
              <a:t>ilmoita</a:t>
            </a:r>
            <a:r>
              <a:rPr lang="en-GB" dirty="0"/>
              <a:t> </a:t>
            </a:r>
            <a:r>
              <a:rPr lang="en-GB" dirty="0" err="1"/>
              <a:t>mahdolliset</a:t>
            </a:r>
            <a:r>
              <a:rPr lang="en-GB" dirty="0"/>
              <a:t> </a:t>
            </a:r>
            <a:r>
              <a:rPr lang="en-GB" dirty="0" err="1"/>
              <a:t>esteellisyytesi</a:t>
            </a:r>
            <a:r>
              <a:rPr lang="en-GB" dirty="0"/>
              <a:t> (</a:t>
            </a:r>
            <a:r>
              <a:rPr lang="en-GB" dirty="0" err="1"/>
              <a:t>päivät</a:t>
            </a:r>
            <a:r>
              <a:rPr lang="en-GB" dirty="0"/>
              <a:t> </a:t>
            </a:r>
            <a:r>
              <a:rPr lang="en-GB" dirty="0" err="1"/>
              <a:t>ja</a:t>
            </a:r>
            <a:r>
              <a:rPr lang="en-GB" dirty="0"/>
              <a:t> </a:t>
            </a:r>
            <a:r>
              <a:rPr lang="en-GB" dirty="0" err="1"/>
              <a:t>jääviydet</a:t>
            </a:r>
            <a:r>
              <a:rPr lang="en-GB" dirty="0"/>
              <a:t>) </a:t>
            </a:r>
            <a:r>
              <a:rPr lang="en-GB" dirty="0" err="1"/>
              <a:t>oman</a:t>
            </a:r>
            <a:r>
              <a:rPr lang="en-GB" dirty="0"/>
              <a:t> </a:t>
            </a:r>
            <a:r>
              <a:rPr lang="en-GB" dirty="0" err="1"/>
              <a:t>seurasi</a:t>
            </a:r>
            <a:r>
              <a:rPr lang="en-GB" dirty="0"/>
              <a:t> </a:t>
            </a:r>
            <a:r>
              <a:rPr lang="en-GB" dirty="0" err="1"/>
              <a:t>tuomarivastaavalle</a:t>
            </a:r>
            <a:r>
              <a:rPr lang="en-GB" dirty="0"/>
              <a:t> </a:t>
            </a:r>
            <a:r>
              <a:rPr lang="en-GB" dirty="0" err="1"/>
              <a:t>sekä</a:t>
            </a:r>
            <a:r>
              <a:rPr lang="en-GB" dirty="0"/>
              <a:t> </a:t>
            </a:r>
            <a:r>
              <a:rPr lang="en-GB" dirty="0" err="1"/>
              <a:t>ilmoita</a:t>
            </a:r>
            <a:r>
              <a:rPr lang="en-GB" dirty="0"/>
              <a:t> </a:t>
            </a:r>
            <a:r>
              <a:rPr lang="en-GB" dirty="0" err="1"/>
              <a:t>mahdollinen</a:t>
            </a:r>
            <a:r>
              <a:rPr lang="en-GB" dirty="0"/>
              <a:t> </a:t>
            </a:r>
            <a:r>
              <a:rPr lang="en-GB" dirty="0" err="1"/>
              <a:t>halukkuutesi</a:t>
            </a:r>
            <a:r>
              <a:rPr lang="en-GB" dirty="0"/>
              <a:t> </a:t>
            </a:r>
            <a:r>
              <a:rPr lang="en-GB" dirty="0" err="1"/>
              <a:t>tuomaroida</a:t>
            </a:r>
            <a:r>
              <a:rPr lang="en-GB" dirty="0"/>
              <a:t> </a:t>
            </a:r>
            <a:r>
              <a:rPr lang="en-GB" dirty="0" err="1"/>
              <a:t>seurasi</a:t>
            </a:r>
            <a:r>
              <a:rPr lang="en-GB" dirty="0"/>
              <a:t> </a:t>
            </a:r>
            <a:r>
              <a:rPr lang="en-GB" dirty="0" err="1"/>
              <a:t>ulkopuolisissa</a:t>
            </a:r>
            <a:r>
              <a:rPr lang="en-GB" dirty="0"/>
              <a:t> </a:t>
            </a:r>
            <a:r>
              <a:rPr lang="en-GB" dirty="0" err="1"/>
              <a:t>peleissä</a:t>
            </a:r>
            <a:r>
              <a:rPr lang="en-GB" dirty="0"/>
              <a:t> </a:t>
            </a:r>
            <a:r>
              <a:rPr lang="en-GB" dirty="0" err="1"/>
              <a:t>alueen</a:t>
            </a:r>
            <a:r>
              <a:rPr lang="en-GB" dirty="0"/>
              <a:t> </a:t>
            </a:r>
            <a:r>
              <a:rPr lang="en-GB" dirty="0" err="1"/>
              <a:t>tuomarivastaavalle</a:t>
            </a:r>
            <a:endParaRPr lang="en-GB" dirty="0"/>
          </a:p>
          <a:p>
            <a:pPr marL="285750" indent="-285750">
              <a:buFontTx/>
              <a:buChar char="-"/>
            </a:pPr>
            <a:r>
              <a:rPr lang="en-GB" dirty="0" err="1"/>
              <a:t>Varmista</a:t>
            </a:r>
            <a:r>
              <a:rPr lang="en-GB" dirty="0"/>
              <a:t>, </a:t>
            </a:r>
            <a:r>
              <a:rPr lang="en-GB" dirty="0" err="1"/>
              <a:t>että</a:t>
            </a:r>
            <a:r>
              <a:rPr lang="en-GB" dirty="0"/>
              <a:t> </a:t>
            </a:r>
            <a:r>
              <a:rPr lang="en-GB" dirty="0" err="1"/>
              <a:t>tuomarointivälineet</a:t>
            </a:r>
            <a:r>
              <a:rPr lang="en-GB" dirty="0"/>
              <a:t> </a:t>
            </a:r>
            <a:r>
              <a:rPr lang="en-GB" dirty="0" err="1"/>
              <a:t>ovat</a:t>
            </a:r>
            <a:r>
              <a:rPr lang="en-GB" dirty="0"/>
              <a:t> </a:t>
            </a:r>
            <a:r>
              <a:rPr lang="en-GB" dirty="0" err="1"/>
              <a:t>kunnossa</a:t>
            </a:r>
            <a:r>
              <a:rPr lang="en-GB" dirty="0"/>
              <a:t> (</a:t>
            </a:r>
            <a:r>
              <a:rPr lang="en-GB" dirty="0" err="1"/>
              <a:t>tuomariasu</a:t>
            </a:r>
            <a:r>
              <a:rPr lang="en-GB" dirty="0"/>
              <a:t>, </a:t>
            </a:r>
            <a:r>
              <a:rPr lang="en-GB" dirty="0" err="1"/>
              <a:t>pilli</a:t>
            </a:r>
            <a:r>
              <a:rPr lang="en-GB" dirty="0"/>
              <a:t>- </a:t>
            </a:r>
            <a:r>
              <a:rPr lang="en-GB" dirty="0" err="1"/>
              <a:t>ja</a:t>
            </a:r>
            <a:r>
              <a:rPr lang="en-GB" dirty="0"/>
              <a:t> </a:t>
            </a:r>
            <a:r>
              <a:rPr lang="en-GB" dirty="0" err="1"/>
              <a:t>mahdollinen</a:t>
            </a:r>
            <a:r>
              <a:rPr lang="en-GB" dirty="0"/>
              <a:t> </a:t>
            </a:r>
            <a:r>
              <a:rPr lang="en-GB" dirty="0" err="1"/>
              <a:t>varapilli</a:t>
            </a:r>
            <a:r>
              <a:rPr lang="en-GB" dirty="0"/>
              <a:t>, </a:t>
            </a:r>
            <a:r>
              <a:rPr lang="en-GB" dirty="0" err="1"/>
              <a:t>laikka</a:t>
            </a:r>
            <a:r>
              <a:rPr lang="en-GB" dirty="0"/>
              <a:t>, </a:t>
            </a:r>
            <a:r>
              <a:rPr lang="en-GB" dirty="0" err="1"/>
              <a:t>juomapullo</a:t>
            </a:r>
            <a:r>
              <a:rPr lang="en-GB" dirty="0"/>
              <a:t>, </a:t>
            </a:r>
            <a:r>
              <a:rPr lang="en-GB" dirty="0" err="1"/>
              <a:t>kortit</a:t>
            </a:r>
            <a:r>
              <a:rPr lang="en-GB" dirty="0"/>
              <a:t> </a:t>
            </a:r>
            <a:r>
              <a:rPr lang="en-GB" dirty="0" err="1"/>
              <a:t>jne</a:t>
            </a:r>
            <a:r>
              <a:rPr lang="en-GB" dirty="0"/>
              <a:t>.)</a:t>
            </a:r>
          </a:p>
          <a:p>
            <a:pPr marL="285750" indent="-285750">
              <a:buFontTx/>
              <a:buChar char="-"/>
            </a:pPr>
            <a:r>
              <a:rPr lang="en-GB" dirty="0" err="1"/>
              <a:t>Hanki</a:t>
            </a:r>
            <a:r>
              <a:rPr lang="en-GB" dirty="0"/>
              <a:t> </a:t>
            </a:r>
            <a:r>
              <a:rPr lang="en-GB" dirty="0" err="1"/>
              <a:t>verottajalta</a:t>
            </a:r>
            <a:r>
              <a:rPr lang="en-GB" dirty="0"/>
              <a:t> </a:t>
            </a:r>
            <a:r>
              <a:rPr lang="en-GB" dirty="0" err="1"/>
              <a:t>verokortti</a:t>
            </a:r>
            <a:r>
              <a:rPr lang="en-GB" dirty="0"/>
              <a:t>, jota </a:t>
            </a:r>
            <a:r>
              <a:rPr lang="en-GB" dirty="0" err="1"/>
              <a:t>tarvitaan</a:t>
            </a:r>
            <a:r>
              <a:rPr lang="en-GB" dirty="0"/>
              <a:t> </a:t>
            </a:r>
            <a:r>
              <a:rPr lang="en-GB" dirty="0" err="1"/>
              <a:t>tuomaripalkkioiden</a:t>
            </a:r>
            <a:r>
              <a:rPr lang="en-GB" dirty="0"/>
              <a:t> </a:t>
            </a:r>
            <a:r>
              <a:rPr lang="en-GB" dirty="0" err="1"/>
              <a:t>lunastamisessa</a:t>
            </a:r>
            <a:r>
              <a:rPr lang="en-GB" dirty="0"/>
              <a:t> (</a:t>
            </a:r>
            <a:r>
              <a:rPr lang="en-GB" dirty="0" err="1"/>
              <a:t>palkkiot</a:t>
            </a:r>
            <a:r>
              <a:rPr lang="en-GB" dirty="0"/>
              <a:t> </a:t>
            </a:r>
            <a:r>
              <a:rPr lang="en-GB" dirty="0" err="1"/>
              <a:t>ovat</a:t>
            </a:r>
            <a:r>
              <a:rPr lang="en-GB" dirty="0"/>
              <a:t> </a:t>
            </a:r>
            <a:r>
              <a:rPr lang="en-GB" dirty="0" err="1"/>
              <a:t>veronalaista</a:t>
            </a:r>
            <a:r>
              <a:rPr lang="en-GB" dirty="0"/>
              <a:t> </a:t>
            </a:r>
            <a:r>
              <a:rPr lang="en-GB" dirty="0" err="1"/>
              <a:t>tuloa</a:t>
            </a:r>
            <a:r>
              <a:rPr lang="en-GB" dirty="0"/>
              <a:t>)</a:t>
            </a:r>
          </a:p>
          <a:p>
            <a:pPr marL="285750" indent="-285750">
              <a:buFontTx/>
              <a:buChar char="-"/>
            </a:pPr>
            <a:r>
              <a:rPr lang="en-GB" dirty="0" err="1"/>
              <a:t>Merkitse</a:t>
            </a:r>
            <a:r>
              <a:rPr lang="en-GB" dirty="0"/>
              <a:t> </a:t>
            </a:r>
            <a:r>
              <a:rPr lang="en-GB" dirty="0" err="1"/>
              <a:t>seuralta</a:t>
            </a:r>
            <a:r>
              <a:rPr lang="en-GB" dirty="0"/>
              <a:t> tai </a:t>
            </a:r>
            <a:r>
              <a:rPr lang="en-GB" dirty="0" err="1"/>
              <a:t>alueelta</a:t>
            </a:r>
            <a:r>
              <a:rPr lang="en-GB" dirty="0"/>
              <a:t> </a:t>
            </a:r>
            <a:r>
              <a:rPr lang="en-GB" dirty="0" err="1"/>
              <a:t>saamasi</a:t>
            </a:r>
            <a:r>
              <a:rPr lang="en-GB" dirty="0"/>
              <a:t> </a:t>
            </a:r>
            <a:r>
              <a:rPr lang="en-GB" dirty="0" err="1"/>
              <a:t>ottelupäivät</a:t>
            </a:r>
            <a:r>
              <a:rPr lang="en-GB" dirty="0"/>
              <a:t> </a:t>
            </a:r>
            <a:r>
              <a:rPr lang="en-GB" dirty="0" err="1"/>
              <a:t>huolellisesti</a:t>
            </a:r>
            <a:r>
              <a:rPr lang="en-GB" dirty="0"/>
              <a:t> </a:t>
            </a:r>
            <a:r>
              <a:rPr lang="en-GB" dirty="0" err="1"/>
              <a:t>kalenteriin</a:t>
            </a:r>
            <a:endParaRPr lang="en-GB" dirty="0"/>
          </a:p>
          <a:p>
            <a:endParaRPr lang="en-GB" dirty="0"/>
          </a:p>
          <a:p>
            <a:pPr marL="285750" indent="-285750">
              <a:buFontTx/>
              <a:buChar char="-"/>
            </a:pPr>
            <a:r>
              <a:rPr lang="en-GB" dirty="0" err="1"/>
              <a:t>Kertaa</a:t>
            </a:r>
            <a:r>
              <a:rPr lang="en-GB" dirty="0"/>
              <a:t> </a:t>
            </a:r>
            <a:r>
              <a:rPr lang="en-GB" dirty="0" err="1"/>
              <a:t>säännöt</a:t>
            </a:r>
            <a:r>
              <a:rPr lang="en-GB" dirty="0"/>
              <a:t> </a:t>
            </a:r>
            <a:r>
              <a:rPr lang="en-GB" dirty="0" err="1"/>
              <a:t>ja</a:t>
            </a:r>
            <a:r>
              <a:rPr lang="en-GB" dirty="0"/>
              <a:t> </a:t>
            </a:r>
            <a:r>
              <a:rPr lang="en-GB" dirty="0" err="1"/>
              <a:t>tarvittaessa</a:t>
            </a:r>
            <a:r>
              <a:rPr lang="en-GB" dirty="0"/>
              <a:t> </a:t>
            </a:r>
            <a:r>
              <a:rPr lang="en-GB" dirty="0" err="1"/>
              <a:t>harjoittele</a:t>
            </a:r>
            <a:r>
              <a:rPr lang="en-GB" dirty="0"/>
              <a:t> </a:t>
            </a:r>
            <a:r>
              <a:rPr lang="en-GB" dirty="0" err="1"/>
              <a:t>vihellykset</a:t>
            </a:r>
            <a:r>
              <a:rPr lang="en-GB" dirty="0"/>
              <a:t> </a:t>
            </a:r>
            <a:r>
              <a:rPr lang="en-GB" dirty="0" err="1"/>
              <a:t>ja</a:t>
            </a:r>
            <a:r>
              <a:rPr lang="en-GB" dirty="0"/>
              <a:t> </a:t>
            </a:r>
            <a:r>
              <a:rPr lang="en-GB" dirty="0" err="1"/>
              <a:t>näytöt</a:t>
            </a:r>
            <a:r>
              <a:rPr lang="en-GB" dirty="0"/>
              <a:t> </a:t>
            </a:r>
            <a:r>
              <a:rPr lang="en-GB" dirty="0" err="1"/>
              <a:t>kuntoon</a:t>
            </a:r>
            <a:r>
              <a:rPr lang="en-GB" dirty="0"/>
              <a:t> </a:t>
            </a:r>
            <a:r>
              <a:rPr lang="en-GB" dirty="0" err="1"/>
              <a:t>sekä</a:t>
            </a:r>
            <a:r>
              <a:rPr lang="en-GB" dirty="0"/>
              <a:t> </a:t>
            </a:r>
            <a:r>
              <a:rPr lang="en-GB" dirty="0" err="1"/>
              <a:t>hanki</a:t>
            </a:r>
            <a:r>
              <a:rPr lang="en-GB" dirty="0"/>
              <a:t> </a:t>
            </a:r>
            <a:r>
              <a:rPr lang="en-GB" dirty="0" err="1"/>
              <a:t>itsellesi</a:t>
            </a:r>
            <a:r>
              <a:rPr lang="en-GB" dirty="0"/>
              <a:t> </a:t>
            </a:r>
            <a:r>
              <a:rPr lang="en-GB" dirty="0" err="1"/>
              <a:t>harjoitusotteluita</a:t>
            </a:r>
            <a:r>
              <a:rPr lang="en-GB" dirty="0"/>
              <a:t>, </a:t>
            </a:r>
            <a:r>
              <a:rPr lang="en-GB" dirty="0" err="1"/>
              <a:t>jotta</a:t>
            </a:r>
            <a:r>
              <a:rPr lang="en-GB" dirty="0"/>
              <a:t> </a:t>
            </a:r>
            <a:r>
              <a:rPr lang="en-GB" dirty="0" err="1"/>
              <a:t>saat</a:t>
            </a:r>
            <a:r>
              <a:rPr lang="en-GB" dirty="0"/>
              <a:t> </a:t>
            </a:r>
            <a:r>
              <a:rPr lang="en-GB" dirty="0" err="1"/>
              <a:t>rutiinin</a:t>
            </a:r>
            <a:r>
              <a:rPr lang="en-GB" dirty="0"/>
              <a:t> </a:t>
            </a:r>
            <a:r>
              <a:rPr lang="en-GB" dirty="0" err="1"/>
              <a:t>ja</a:t>
            </a:r>
            <a:r>
              <a:rPr lang="en-GB" dirty="0"/>
              <a:t> </a:t>
            </a:r>
            <a:r>
              <a:rPr lang="en-GB" dirty="0" err="1"/>
              <a:t>perusasiat</a:t>
            </a:r>
            <a:r>
              <a:rPr lang="en-GB" dirty="0"/>
              <a:t> </a:t>
            </a:r>
            <a:r>
              <a:rPr lang="en-GB" dirty="0" err="1"/>
              <a:t>kuntoon</a:t>
            </a:r>
            <a:r>
              <a:rPr lang="en-GB" dirty="0"/>
              <a:t> </a:t>
            </a:r>
            <a:r>
              <a:rPr lang="en-GB" dirty="0" err="1"/>
              <a:t>ennen</a:t>
            </a:r>
            <a:r>
              <a:rPr lang="en-GB" dirty="0"/>
              <a:t> </a:t>
            </a:r>
            <a:r>
              <a:rPr lang="en-GB" dirty="0" err="1"/>
              <a:t>virallisen</a:t>
            </a:r>
            <a:r>
              <a:rPr lang="en-GB" dirty="0"/>
              <a:t> </a:t>
            </a:r>
            <a:r>
              <a:rPr lang="en-GB" dirty="0" err="1"/>
              <a:t>sarjakauden</a:t>
            </a:r>
            <a:r>
              <a:rPr lang="en-GB" dirty="0"/>
              <a:t> </a:t>
            </a:r>
            <a:r>
              <a:rPr lang="en-GB" dirty="0" err="1"/>
              <a:t>alkua</a:t>
            </a:r>
            <a:endParaRPr lang="en-GB" dirty="0"/>
          </a:p>
          <a:p>
            <a:pPr marL="285750" indent="-285750">
              <a:buFontTx/>
              <a:buChar char="-"/>
            </a:pPr>
            <a:endParaRPr lang="en-GB" dirty="0"/>
          </a:p>
        </p:txBody>
      </p:sp>
    </p:spTree>
    <p:extLst>
      <p:ext uri="{BB962C8B-B14F-4D97-AF65-F5344CB8AC3E}">
        <p14:creationId xmlns:p14="http://schemas.microsoft.com/office/powerpoint/2010/main" val="3102739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E8AE-1919-0318-F16A-B91C9E24A597}"/>
              </a:ext>
            </a:extLst>
          </p:cNvPr>
          <p:cNvSpPr>
            <a:spLocks noGrp="1"/>
          </p:cNvSpPr>
          <p:nvPr>
            <p:ph type="title"/>
          </p:nvPr>
        </p:nvSpPr>
        <p:spPr/>
        <p:txBody>
          <a:bodyPr/>
          <a:lstStyle/>
          <a:p>
            <a:r>
              <a:rPr lang="en-GB" dirty="0" err="1"/>
              <a:t>Ennen</a:t>
            </a:r>
            <a:r>
              <a:rPr lang="en-GB" dirty="0"/>
              <a:t> </a:t>
            </a:r>
            <a:r>
              <a:rPr lang="en-GB" dirty="0" err="1"/>
              <a:t>ottelua</a:t>
            </a:r>
            <a:endParaRPr lang="en-GB" dirty="0"/>
          </a:p>
        </p:txBody>
      </p:sp>
      <p:sp>
        <p:nvSpPr>
          <p:cNvPr id="3" name="Slide Number Placeholder 2">
            <a:extLst>
              <a:ext uri="{FF2B5EF4-FFF2-40B4-BE49-F238E27FC236}">
                <a16:creationId xmlns:a16="http://schemas.microsoft.com/office/drawing/2014/main" id="{3A1C8A28-EB8D-3BEB-F03D-D548AC5E0FC7}"/>
              </a:ext>
            </a:extLst>
          </p:cNvPr>
          <p:cNvSpPr>
            <a:spLocks noGrp="1"/>
          </p:cNvSpPr>
          <p:nvPr>
            <p:ph type="sldNum" sz="quarter" idx="4"/>
          </p:nvPr>
        </p:nvSpPr>
        <p:spPr/>
        <p:txBody>
          <a:bodyPr/>
          <a:lstStyle/>
          <a:p>
            <a:fld id="{9608370A-2412-4745-B600-C478B229E67F}" type="slidenum">
              <a:rPr lang="fi-FI" smtClean="0"/>
              <a:pPr/>
              <a:t>3</a:t>
            </a:fld>
            <a:endParaRPr lang="fi-FI" dirty="0"/>
          </a:p>
        </p:txBody>
      </p:sp>
      <p:sp>
        <p:nvSpPr>
          <p:cNvPr id="4" name="Text Placeholder 3">
            <a:extLst>
              <a:ext uri="{FF2B5EF4-FFF2-40B4-BE49-F238E27FC236}">
                <a16:creationId xmlns:a16="http://schemas.microsoft.com/office/drawing/2014/main" id="{CD5A2127-E595-3FA7-B4B0-DC11993946F1}"/>
              </a:ext>
            </a:extLst>
          </p:cNvPr>
          <p:cNvSpPr>
            <a:spLocks noGrp="1"/>
          </p:cNvSpPr>
          <p:nvPr>
            <p:ph type="body" sz="quarter" idx="12"/>
          </p:nvPr>
        </p:nvSpPr>
        <p:spPr>
          <a:xfrm>
            <a:off x="708016" y="1725346"/>
            <a:ext cx="11300370" cy="2169046"/>
          </a:xfrm>
        </p:spPr>
        <p:txBody>
          <a:bodyPr/>
          <a:lstStyle/>
          <a:p>
            <a:pPr marL="285750" indent="-285750">
              <a:buFontTx/>
              <a:buChar char="-"/>
            </a:pPr>
            <a:r>
              <a:rPr lang="fi-FI" dirty="0"/>
              <a:t>Varmista mitä ottelua ja mille kentälle olet menossa tuomaroimaan sekä katso tai muistele mahdolliset ennakkotiedot, mutta älä kuitenkaan muodosta itsellesi ennakkoasennetta</a:t>
            </a:r>
          </a:p>
          <a:p>
            <a:pPr marL="285750" indent="-285750">
              <a:buFontTx/>
              <a:buChar char="-"/>
            </a:pPr>
            <a:r>
              <a:rPr lang="fi-FI" dirty="0"/>
              <a:t>Varmista, ketkä ovat muut ottelun tuomarit ja ole tarpeen mukaan heihin yhteydessä esim. sopiaksesi kyydit tai muita käytäntöjä</a:t>
            </a:r>
          </a:p>
          <a:p>
            <a:pPr marL="285750" indent="-285750">
              <a:buFontTx/>
              <a:buChar char="-"/>
            </a:pPr>
            <a:r>
              <a:rPr lang="fi-FI" dirty="0"/>
              <a:t>Varmista ja pakkaa mukaasi henkilökohtainen tuomarivarusteesi (pilli, laikka, mahdollinen tuomariasu tai urheilullinen, mutta ei seuran logoilla oleva varustus, lippalakki, kortit, juotavaa ja yleisesti sään mukainen varustus esim. vaihtovaatteet)</a:t>
            </a:r>
          </a:p>
          <a:p>
            <a:pPr marL="285750" indent="-285750">
              <a:buFontTx/>
              <a:buChar char="-"/>
            </a:pPr>
            <a:r>
              <a:rPr lang="fi-FI" dirty="0"/>
              <a:t>Pakkaa mukaasi myös mahdollinen tuomaripalkkiolomake sekä verokortti</a:t>
            </a:r>
          </a:p>
          <a:p>
            <a:endParaRPr lang="fi-FI" dirty="0"/>
          </a:p>
          <a:p>
            <a:pPr marL="285750" indent="-285750">
              <a:buFontTx/>
              <a:buChar char="-"/>
            </a:pPr>
            <a:r>
              <a:rPr lang="fi-FI" dirty="0"/>
              <a:t>Pidä huoli, että takanasi on hyvät yöunet ja mieli on terävänä (joukkueet ovat valmiina ja niin tulee olla tuomaristonkin)</a:t>
            </a:r>
            <a:endParaRPr lang="en-GB" dirty="0"/>
          </a:p>
        </p:txBody>
      </p:sp>
    </p:spTree>
    <p:extLst>
      <p:ext uri="{BB962C8B-B14F-4D97-AF65-F5344CB8AC3E}">
        <p14:creationId xmlns:p14="http://schemas.microsoft.com/office/powerpoint/2010/main" val="2495870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E8AE-1919-0318-F16A-B91C9E24A597}"/>
              </a:ext>
            </a:extLst>
          </p:cNvPr>
          <p:cNvSpPr>
            <a:spLocks noGrp="1"/>
          </p:cNvSpPr>
          <p:nvPr>
            <p:ph type="title"/>
          </p:nvPr>
        </p:nvSpPr>
        <p:spPr/>
        <p:txBody>
          <a:bodyPr/>
          <a:lstStyle/>
          <a:p>
            <a:r>
              <a:rPr lang="en-GB" dirty="0" err="1"/>
              <a:t>Kentälle</a:t>
            </a:r>
            <a:r>
              <a:rPr lang="en-GB" dirty="0"/>
              <a:t> </a:t>
            </a:r>
            <a:r>
              <a:rPr lang="en-GB" dirty="0" err="1"/>
              <a:t>tulo</a:t>
            </a:r>
            <a:endParaRPr lang="en-GB" dirty="0"/>
          </a:p>
        </p:txBody>
      </p:sp>
      <p:sp>
        <p:nvSpPr>
          <p:cNvPr id="3" name="Slide Number Placeholder 2">
            <a:extLst>
              <a:ext uri="{FF2B5EF4-FFF2-40B4-BE49-F238E27FC236}">
                <a16:creationId xmlns:a16="http://schemas.microsoft.com/office/drawing/2014/main" id="{3A1C8A28-EB8D-3BEB-F03D-D548AC5E0FC7}"/>
              </a:ext>
            </a:extLst>
          </p:cNvPr>
          <p:cNvSpPr>
            <a:spLocks noGrp="1"/>
          </p:cNvSpPr>
          <p:nvPr>
            <p:ph type="sldNum" sz="quarter" idx="4"/>
          </p:nvPr>
        </p:nvSpPr>
        <p:spPr/>
        <p:txBody>
          <a:bodyPr/>
          <a:lstStyle/>
          <a:p>
            <a:fld id="{9608370A-2412-4745-B600-C478B229E67F}" type="slidenum">
              <a:rPr lang="fi-FI" smtClean="0"/>
              <a:pPr/>
              <a:t>4</a:t>
            </a:fld>
            <a:endParaRPr lang="fi-FI" dirty="0"/>
          </a:p>
        </p:txBody>
      </p:sp>
      <p:sp>
        <p:nvSpPr>
          <p:cNvPr id="4" name="Text Placeholder 3">
            <a:extLst>
              <a:ext uri="{FF2B5EF4-FFF2-40B4-BE49-F238E27FC236}">
                <a16:creationId xmlns:a16="http://schemas.microsoft.com/office/drawing/2014/main" id="{CD5A2127-E595-3FA7-B4B0-DC11993946F1}"/>
              </a:ext>
            </a:extLst>
          </p:cNvPr>
          <p:cNvSpPr>
            <a:spLocks noGrp="1"/>
          </p:cNvSpPr>
          <p:nvPr>
            <p:ph type="body" sz="quarter" idx="12"/>
          </p:nvPr>
        </p:nvSpPr>
        <p:spPr>
          <a:xfrm>
            <a:off x="708015" y="1725346"/>
            <a:ext cx="11069015" cy="2169046"/>
          </a:xfrm>
        </p:spPr>
        <p:txBody>
          <a:bodyPr/>
          <a:lstStyle/>
          <a:p>
            <a:pPr marL="285750" indent="-285750">
              <a:buFontTx/>
              <a:buChar char="-"/>
            </a:pPr>
            <a:r>
              <a:rPr lang="fi-FI" dirty="0">
                <a:effectLst/>
              </a:rPr>
              <a:t>Saavu kentälle sarjatasosta riippuen vähintään kilpailumääräysten määrittelem</a:t>
            </a:r>
            <a:r>
              <a:rPr lang="fi-FI" dirty="0"/>
              <a:t>än ajan puitteissa ja varaa aikaa myös mahdolliseen verryttelyyn ja itsesi herättelyyn tuomarointia varten (aikaa omille rutiineille)</a:t>
            </a:r>
          </a:p>
          <a:p>
            <a:pPr marL="285750" indent="-285750">
              <a:buFontTx/>
              <a:buChar char="-"/>
            </a:pPr>
            <a:r>
              <a:rPr lang="fi-FI" dirty="0">
                <a:effectLst/>
              </a:rPr>
              <a:t>Muista, että ottelu alkaa tuomariston näkökulmasta viimeistään silloin, kun saavut kentälle, jonka jälkeen olet silmätikkuna, joten muist</a:t>
            </a:r>
            <a:r>
              <a:rPr lang="fi-FI" dirty="0"/>
              <a:t>a käyttäytyä ja näyttää tuomarilta (tämä antaa sinusta hyvän vaikutelman ja palkitsee ottelun aikana)</a:t>
            </a:r>
          </a:p>
          <a:p>
            <a:pPr marL="285750" indent="-285750">
              <a:buFontTx/>
              <a:buChar char="-"/>
            </a:pPr>
            <a:r>
              <a:rPr lang="fi-FI" dirty="0"/>
              <a:t>Tee kenttäkatselmus ja korjaa sekä tarvittaessa ilmoita mahdollisista poikkeavuuksista</a:t>
            </a:r>
          </a:p>
          <a:p>
            <a:pPr marL="285750" indent="-285750">
              <a:buFontTx/>
              <a:buChar char="-"/>
            </a:pPr>
            <a:r>
              <a:rPr lang="fi-FI" dirty="0">
                <a:effectLst/>
              </a:rPr>
              <a:t>Ilmoittaudu kirjurille ja varmista toimihenkilöt (kirjuri, pallohenkilöt, järjestysmiehet, kentän vanhin, kuuluttaja jne.)</a:t>
            </a:r>
            <a:r>
              <a:rPr lang="fi-FI" dirty="0"/>
              <a:t> ja k</a:t>
            </a:r>
            <a:r>
              <a:rPr lang="fi-FI" dirty="0">
                <a:effectLst/>
              </a:rPr>
              <a:t>äy tuomariston kesken yleiset ja peliin liittyvät keskustelut:</a:t>
            </a:r>
          </a:p>
          <a:p>
            <a:pPr marL="645750" lvl="1" indent="-285750"/>
            <a:r>
              <a:rPr lang="fi-FI" dirty="0"/>
              <a:t>Tässä kohtaa niputetaan viimeistään päivänpäällimmäiset ja keskitytään täysillä tuomarointiin</a:t>
            </a:r>
          </a:p>
          <a:p>
            <a:pPr marL="645750" lvl="1" indent="-285750"/>
            <a:r>
              <a:rPr lang="fi-FI" dirty="0">
                <a:effectLst/>
              </a:rPr>
              <a:t>Sovittavia peliteknisiä asioita voivat olla esim</a:t>
            </a:r>
            <a:r>
              <a:rPr lang="fi-FI" dirty="0"/>
              <a:t>erkiksi: miten toimitaan 2- palon tilanteessa ajolähtötilanteessa viimeisellä lyönnillä (kuka katsoo mahdollisen ykköspesälle tapahtuvan polttoyrityksen ja miten toimitaan, jos poltetaan välipesille), miten toimitaan mahdollisissa hässäkkätilanteissa (miten pesätuomarit osallistuvat tilanteeseen), käytetäänkö kotipesäkilvoissa piilomerkkejä ST toimesta</a:t>
            </a:r>
          </a:p>
          <a:p>
            <a:pPr marL="285750" indent="-285750">
              <a:buFontTx/>
              <a:buChar char="-"/>
            </a:pPr>
            <a:r>
              <a:rPr lang="fi-FI" dirty="0">
                <a:effectLst/>
              </a:rPr>
              <a:t>Varmista ja merkkaa pelipallot ja mikäli ne sarjatasohuomioiden lämmitellään pesätuomarit ottaa tästä kopin</a:t>
            </a:r>
          </a:p>
          <a:p>
            <a:pPr marL="285750" indent="-285750">
              <a:buFontTx/>
              <a:buChar char="-"/>
            </a:pPr>
            <a:r>
              <a:rPr lang="fi-FI" dirty="0"/>
              <a:t>Merkkaa syöttötuomarin- ja pelinjohtajan alue sekä joukkueiden vaihtokoppien alue (huomioi joukkueiden lämmittelyajat)</a:t>
            </a:r>
          </a:p>
          <a:p>
            <a:pPr lvl="1" indent="0">
              <a:buNone/>
            </a:pPr>
            <a:endParaRPr lang="fi-FI" sz="1600" dirty="0"/>
          </a:p>
          <a:p>
            <a:pPr lvl="1" indent="0">
              <a:buNone/>
            </a:pPr>
            <a:endParaRPr lang="fi-FI" sz="1600" dirty="0">
              <a:effectLst/>
            </a:endParaRPr>
          </a:p>
          <a:p>
            <a:pPr marL="285750" indent="-285750">
              <a:buFontTx/>
              <a:buChar char="-"/>
            </a:pPr>
            <a:endParaRPr lang="en-GB" dirty="0"/>
          </a:p>
        </p:txBody>
      </p:sp>
    </p:spTree>
    <p:extLst>
      <p:ext uri="{BB962C8B-B14F-4D97-AF65-F5344CB8AC3E}">
        <p14:creationId xmlns:p14="http://schemas.microsoft.com/office/powerpoint/2010/main" val="1689547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E8AE-1919-0318-F16A-B91C9E24A597}"/>
              </a:ext>
            </a:extLst>
          </p:cNvPr>
          <p:cNvSpPr>
            <a:spLocks noGrp="1"/>
          </p:cNvSpPr>
          <p:nvPr>
            <p:ph type="title"/>
          </p:nvPr>
        </p:nvSpPr>
        <p:spPr/>
        <p:txBody>
          <a:bodyPr/>
          <a:lstStyle/>
          <a:p>
            <a:r>
              <a:rPr lang="en-GB" dirty="0" err="1"/>
              <a:t>Alkupuhuttelu</a:t>
            </a:r>
            <a:endParaRPr lang="en-GB" dirty="0"/>
          </a:p>
        </p:txBody>
      </p:sp>
      <p:sp>
        <p:nvSpPr>
          <p:cNvPr id="3" name="Slide Number Placeholder 2">
            <a:extLst>
              <a:ext uri="{FF2B5EF4-FFF2-40B4-BE49-F238E27FC236}">
                <a16:creationId xmlns:a16="http://schemas.microsoft.com/office/drawing/2014/main" id="{3A1C8A28-EB8D-3BEB-F03D-D548AC5E0FC7}"/>
              </a:ext>
            </a:extLst>
          </p:cNvPr>
          <p:cNvSpPr>
            <a:spLocks noGrp="1"/>
          </p:cNvSpPr>
          <p:nvPr>
            <p:ph type="sldNum" sz="quarter" idx="4"/>
          </p:nvPr>
        </p:nvSpPr>
        <p:spPr/>
        <p:txBody>
          <a:bodyPr/>
          <a:lstStyle/>
          <a:p>
            <a:fld id="{9608370A-2412-4745-B600-C478B229E67F}" type="slidenum">
              <a:rPr lang="fi-FI" smtClean="0"/>
              <a:pPr/>
              <a:t>5</a:t>
            </a:fld>
            <a:endParaRPr lang="fi-FI" dirty="0"/>
          </a:p>
        </p:txBody>
      </p:sp>
      <p:sp>
        <p:nvSpPr>
          <p:cNvPr id="4" name="Text Placeholder 3">
            <a:extLst>
              <a:ext uri="{FF2B5EF4-FFF2-40B4-BE49-F238E27FC236}">
                <a16:creationId xmlns:a16="http://schemas.microsoft.com/office/drawing/2014/main" id="{CD5A2127-E595-3FA7-B4B0-DC11993946F1}"/>
              </a:ext>
            </a:extLst>
          </p:cNvPr>
          <p:cNvSpPr>
            <a:spLocks noGrp="1"/>
          </p:cNvSpPr>
          <p:nvPr>
            <p:ph type="body" sz="quarter" idx="12"/>
          </p:nvPr>
        </p:nvSpPr>
        <p:spPr/>
        <p:txBody>
          <a:bodyPr/>
          <a:lstStyle/>
          <a:p>
            <a:pPr marL="285750" indent="-285750">
              <a:buFontTx/>
              <a:buChar char="-"/>
            </a:pPr>
            <a:r>
              <a:rPr lang="fi-FI" sz="1800" dirty="0">
                <a:effectLst/>
              </a:rPr>
              <a:t>Alkupuhuttelu pidetään kentällä mahdollisimman rauhallisessa paikassa sarjatasosta riippuen viimeistään 30 min ennen ottelun alkamista ja siinä luodaan ensimmäinen kosketus ja ensituntuma tuomariston ja pelinjohtajien välillä ja siihen osallistuvat j</a:t>
            </a:r>
            <a:r>
              <a:rPr lang="fi-FI" sz="1800" dirty="0"/>
              <a:t>oukkueiden pelinjohtajat sekä ottelun tuomaristo (vähintään peli- ja syöttötuomari)</a:t>
            </a:r>
            <a:r>
              <a:rPr lang="fi-FI" sz="1800" dirty="0">
                <a:effectLst/>
              </a:rPr>
              <a:t> ja mahdollinen seremoniamestari sekä kentän vanhin</a:t>
            </a:r>
          </a:p>
          <a:p>
            <a:pPr marL="285750" indent="-285750">
              <a:buFontTx/>
              <a:buChar char="-"/>
            </a:pPr>
            <a:r>
              <a:rPr lang="fi-FI" sz="1800" dirty="0"/>
              <a:t>Esittelyn lisäksi alkupuhuttelussa käydään läpi sarja- ja peliaika, ottelun tuomaristo, kentän rajoitukset, joukkueiden kokoonpanot (kapteeni, puheoikeus), kaarten sisällä olevat henkilöt, kentän erityispiirteet, mahdolliset seremoniat ennen ottelua sekä muut esille tulevat asiat, jotka joko pelinjohtajat tai tuomaristo haluavat nostaa esille</a:t>
            </a:r>
          </a:p>
          <a:p>
            <a:pPr marL="285750" indent="-285750">
              <a:buFontTx/>
              <a:buChar char="-"/>
            </a:pPr>
            <a:r>
              <a:rPr lang="fi-FI" sz="1800" dirty="0"/>
              <a:t>Alkupuhuttelua johtaa ottelun pelituomari omalla persoonallaan, mutta jämptisti ja tiiviisti</a:t>
            </a:r>
            <a:endParaRPr lang="fi-FI" sz="1800" dirty="0">
              <a:effectLst/>
            </a:endParaRPr>
          </a:p>
          <a:p>
            <a:pPr marL="285750" indent="-285750">
              <a:buFontTx/>
              <a:buChar char="-"/>
            </a:pPr>
            <a:endParaRPr lang="fi-FI" dirty="0"/>
          </a:p>
          <a:p>
            <a:pPr marL="285750" indent="-285750">
              <a:buFontTx/>
              <a:buChar char="-"/>
            </a:pPr>
            <a:endParaRPr lang="en-GB" dirty="0"/>
          </a:p>
        </p:txBody>
      </p:sp>
    </p:spTree>
    <p:extLst>
      <p:ext uri="{BB962C8B-B14F-4D97-AF65-F5344CB8AC3E}">
        <p14:creationId xmlns:p14="http://schemas.microsoft.com/office/powerpoint/2010/main" val="281176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E8AE-1919-0318-F16A-B91C9E24A597}"/>
              </a:ext>
            </a:extLst>
          </p:cNvPr>
          <p:cNvSpPr>
            <a:spLocks noGrp="1"/>
          </p:cNvSpPr>
          <p:nvPr>
            <p:ph type="title"/>
          </p:nvPr>
        </p:nvSpPr>
        <p:spPr/>
        <p:txBody>
          <a:bodyPr/>
          <a:lstStyle/>
          <a:p>
            <a:r>
              <a:rPr lang="en-GB" dirty="0" err="1"/>
              <a:t>Ottelun</a:t>
            </a:r>
            <a:r>
              <a:rPr lang="en-GB" dirty="0"/>
              <a:t> </a:t>
            </a:r>
            <a:r>
              <a:rPr lang="en-GB" dirty="0" err="1"/>
              <a:t>tauko</a:t>
            </a:r>
            <a:endParaRPr lang="en-GB" dirty="0"/>
          </a:p>
        </p:txBody>
      </p:sp>
      <p:sp>
        <p:nvSpPr>
          <p:cNvPr id="3" name="Slide Number Placeholder 2">
            <a:extLst>
              <a:ext uri="{FF2B5EF4-FFF2-40B4-BE49-F238E27FC236}">
                <a16:creationId xmlns:a16="http://schemas.microsoft.com/office/drawing/2014/main" id="{3A1C8A28-EB8D-3BEB-F03D-D548AC5E0FC7}"/>
              </a:ext>
            </a:extLst>
          </p:cNvPr>
          <p:cNvSpPr>
            <a:spLocks noGrp="1"/>
          </p:cNvSpPr>
          <p:nvPr>
            <p:ph type="sldNum" sz="quarter" idx="4"/>
          </p:nvPr>
        </p:nvSpPr>
        <p:spPr/>
        <p:txBody>
          <a:bodyPr/>
          <a:lstStyle/>
          <a:p>
            <a:fld id="{9608370A-2412-4745-B600-C478B229E67F}" type="slidenum">
              <a:rPr lang="fi-FI" smtClean="0"/>
              <a:pPr/>
              <a:t>6</a:t>
            </a:fld>
            <a:endParaRPr lang="fi-FI" dirty="0"/>
          </a:p>
        </p:txBody>
      </p:sp>
      <p:sp>
        <p:nvSpPr>
          <p:cNvPr id="4" name="Text Placeholder 3">
            <a:extLst>
              <a:ext uri="{FF2B5EF4-FFF2-40B4-BE49-F238E27FC236}">
                <a16:creationId xmlns:a16="http://schemas.microsoft.com/office/drawing/2014/main" id="{CD5A2127-E595-3FA7-B4B0-DC11993946F1}"/>
              </a:ext>
            </a:extLst>
          </p:cNvPr>
          <p:cNvSpPr>
            <a:spLocks noGrp="1"/>
          </p:cNvSpPr>
          <p:nvPr>
            <p:ph type="body" sz="quarter" idx="12"/>
          </p:nvPr>
        </p:nvSpPr>
        <p:spPr>
          <a:xfrm>
            <a:off x="708016" y="1725346"/>
            <a:ext cx="10877202" cy="3375464"/>
          </a:xfrm>
        </p:spPr>
        <p:txBody>
          <a:bodyPr/>
          <a:lstStyle/>
          <a:p>
            <a:pPr marL="285750" indent="-285750">
              <a:buFontTx/>
              <a:buChar char="-"/>
            </a:pPr>
            <a:r>
              <a:rPr lang="fi-FI" dirty="0">
                <a:effectLst/>
              </a:rPr>
              <a:t>Tuomaristo liikkuu mahdollisuuksien mukaan aina yhdessä</a:t>
            </a:r>
          </a:p>
          <a:p>
            <a:pPr marL="285750" indent="-285750">
              <a:buFontTx/>
              <a:buChar char="-"/>
            </a:pPr>
            <a:r>
              <a:rPr lang="fi-FI" dirty="0"/>
              <a:t>Tee t</a:t>
            </a:r>
            <a:r>
              <a:rPr lang="fi-FI" dirty="0">
                <a:effectLst/>
              </a:rPr>
              <a:t>arvittavat kunnostustoimenpiteet kentälle ennen kuin poistut pukusuojaan (esim. syöttötuomari harjaa vanhat jäljet pois etukentältä tai hiekkakentillä vahvistetaan viivoja)</a:t>
            </a:r>
          </a:p>
          <a:p>
            <a:pPr marL="285750" indent="-285750">
              <a:buFontTx/>
              <a:buChar char="-"/>
            </a:pPr>
            <a:r>
              <a:rPr lang="fi-FI" dirty="0">
                <a:effectLst/>
              </a:rPr>
              <a:t>Riippuen rutiineista tilanteiden lyhyt läpikäynti ja tilateen nollaaminen sekä kohti toista jaksoa (tarvittaessa tsemppaamiset ja mahdolliset toimintatapa muutokset ym. tuomariston kesken)</a:t>
            </a:r>
            <a:endParaRPr lang="fi-FI" dirty="0"/>
          </a:p>
          <a:p>
            <a:pPr marL="285750" indent="-285750">
              <a:buFontTx/>
              <a:buChar char="-"/>
            </a:pPr>
            <a:r>
              <a:rPr lang="fi-FI" dirty="0">
                <a:effectLst/>
              </a:rPr>
              <a:t>Juominen, tankkaaminen, biotauot jne. ja valmistaudu, että ottelu voi kestää aina kotiutuslyönteihin asti</a:t>
            </a:r>
            <a:endParaRPr lang="fi-FI" dirty="0"/>
          </a:p>
          <a:p>
            <a:pPr marL="285750" indent="-285750">
              <a:buFontTx/>
              <a:buChar char="-"/>
            </a:pPr>
            <a:r>
              <a:rPr lang="fi-FI" dirty="0"/>
              <a:t>Varmista m</a:t>
            </a:r>
            <a:r>
              <a:rPr lang="fi-FI" dirty="0">
                <a:effectLst/>
              </a:rPr>
              <a:t>ahdolliset kokoonpanomuutokset, kirjureiden/kuuluttajan ohjeistus, mahdollinen viestintä joukkueille</a:t>
            </a:r>
            <a:endParaRPr lang="fi-FI" dirty="0"/>
          </a:p>
        </p:txBody>
      </p:sp>
    </p:spTree>
    <p:extLst>
      <p:ext uri="{BB962C8B-B14F-4D97-AF65-F5344CB8AC3E}">
        <p14:creationId xmlns:p14="http://schemas.microsoft.com/office/powerpoint/2010/main" val="304255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E8AE-1919-0318-F16A-B91C9E24A597}"/>
              </a:ext>
            </a:extLst>
          </p:cNvPr>
          <p:cNvSpPr>
            <a:spLocks noGrp="1"/>
          </p:cNvSpPr>
          <p:nvPr>
            <p:ph type="title"/>
          </p:nvPr>
        </p:nvSpPr>
        <p:spPr/>
        <p:txBody>
          <a:bodyPr/>
          <a:lstStyle/>
          <a:p>
            <a:r>
              <a:rPr lang="en-GB" dirty="0" err="1"/>
              <a:t>Ottelun</a:t>
            </a:r>
            <a:r>
              <a:rPr lang="en-GB" dirty="0"/>
              <a:t> </a:t>
            </a:r>
            <a:r>
              <a:rPr lang="en-GB" dirty="0" err="1"/>
              <a:t>päättyminen</a:t>
            </a:r>
            <a:endParaRPr lang="en-GB" dirty="0"/>
          </a:p>
        </p:txBody>
      </p:sp>
      <p:sp>
        <p:nvSpPr>
          <p:cNvPr id="3" name="Slide Number Placeholder 2">
            <a:extLst>
              <a:ext uri="{FF2B5EF4-FFF2-40B4-BE49-F238E27FC236}">
                <a16:creationId xmlns:a16="http://schemas.microsoft.com/office/drawing/2014/main" id="{3A1C8A28-EB8D-3BEB-F03D-D548AC5E0FC7}"/>
              </a:ext>
            </a:extLst>
          </p:cNvPr>
          <p:cNvSpPr>
            <a:spLocks noGrp="1"/>
          </p:cNvSpPr>
          <p:nvPr>
            <p:ph type="sldNum" sz="quarter" idx="4"/>
          </p:nvPr>
        </p:nvSpPr>
        <p:spPr/>
        <p:txBody>
          <a:bodyPr/>
          <a:lstStyle/>
          <a:p>
            <a:fld id="{9608370A-2412-4745-B600-C478B229E67F}" type="slidenum">
              <a:rPr lang="fi-FI" smtClean="0"/>
              <a:pPr/>
              <a:t>7</a:t>
            </a:fld>
            <a:endParaRPr lang="fi-FI" dirty="0"/>
          </a:p>
        </p:txBody>
      </p:sp>
      <p:sp>
        <p:nvSpPr>
          <p:cNvPr id="4" name="Text Placeholder 3">
            <a:extLst>
              <a:ext uri="{FF2B5EF4-FFF2-40B4-BE49-F238E27FC236}">
                <a16:creationId xmlns:a16="http://schemas.microsoft.com/office/drawing/2014/main" id="{CD5A2127-E595-3FA7-B4B0-DC11993946F1}"/>
              </a:ext>
            </a:extLst>
          </p:cNvPr>
          <p:cNvSpPr>
            <a:spLocks noGrp="1"/>
          </p:cNvSpPr>
          <p:nvPr>
            <p:ph type="body" sz="quarter" idx="12"/>
          </p:nvPr>
        </p:nvSpPr>
        <p:spPr>
          <a:xfrm>
            <a:off x="674782" y="1647330"/>
            <a:ext cx="10675724" cy="4568215"/>
          </a:xfrm>
        </p:spPr>
        <p:txBody>
          <a:bodyPr/>
          <a:lstStyle/>
          <a:p>
            <a:r>
              <a:rPr lang="fi-FI" dirty="0">
                <a:effectLst/>
              </a:rPr>
              <a:t>Loppukiila</a:t>
            </a:r>
            <a:endParaRPr lang="fi-FI" sz="2000" dirty="0"/>
          </a:p>
          <a:p>
            <a:pPr marL="285750" indent="-285750">
              <a:buFontTx/>
              <a:buChar char="-"/>
            </a:pPr>
            <a:r>
              <a:rPr lang="fi-FI" dirty="0">
                <a:effectLst/>
              </a:rPr>
              <a:t>Pöytäkirjan huolellinen tarkistaminen (pelituomarin vastuulla, että pöytäkirja vastaa ottelua)</a:t>
            </a:r>
            <a:endParaRPr lang="fi-FI" sz="2000" dirty="0">
              <a:effectLst/>
            </a:endParaRPr>
          </a:p>
          <a:p>
            <a:pPr marL="285750" indent="-285750">
              <a:buFontTx/>
              <a:buChar char="-"/>
            </a:pPr>
            <a:r>
              <a:rPr lang="fi-FI" dirty="0"/>
              <a:t>Mikäli ottelussa on tullut tapahtumia, jotka vaativat lisäselvityksiä niiden tekeminen (esim. protesti)</a:t>
            </a:r>
          </a:p>
          <a:p>
            <a:pPr marL="285750" indent="-285750">
              <a:buFontTx/>
              <a:buChar char="-"/>
            </a:pPr>
            <a:r>
              <a:rPr lang="fi-FI" dirty="0">
                <a:effectLst/>
              </a:rPr>
              <a:t>Tuomariston kesken tarvittaessa tilanteiden läpikäynti ja mahdollinen ulkopuolinen palaute (kannattaa myös itse olla aktiivinen ja kysyä pelin jälkeen esim. pelinjohtajalta hänen mielipidettään suorittamisesta)</a:t>
            </a:r>
          </a:p>
          <a:p>
            <a:pPr marL="285750" indent="-285750">
              <a:buFontTx/>
              <a:buChar char="-"/>
            </a:pPr>
            <a:r>
              <a:rPr lang="fi-FI" dirty="0">
                <a:effectLst/>
              </a:rPr>
              <a:t>Palkkiolomakkeiden ja verokortin palautus (ylemmissä sarjoissa MSU/NSU/</a:t>
            </a:r>
            <a:r>
              <a:rPr lang="fi-FI" dirty="0"/>
              <a:t>MYP/NYP </a:t>
            </a:r>
            <a:r>
              <a:rPr lang="fi-FI" dirty="0">
                <a:effectLst/>
              </a:rPr>
              <a:t>on oma tapansa, mutta usein myös muissakin sarjoissa hoidetaan esim. sähköpostilla)</a:t>
            </a:r>
            <a:endParaRPr lang="fi-FI" sz="2000" dirty="0"/>
          </a:p>
          <a:p>
            <a:endParaRPr lang="fi-FI" sz="2000" dirty="0"/>
          </a:p>
        </p:txBody>
      </p:sp>
    </p:spTree>
    <p:extLst>
      <p:ext uri="{BB962C8B-B14F-4D97-AF65-F5344CB8AC3E}">
        <p14:creationId xmlns:p14="http://schemas.microsoft.com/office/powerpoint/2010/main" val="1532466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E8AE-1919-0318-F16A-B91C9E24A597}"/>
              </a:ext>
            </a:extLst>
          </p:cNvPr>
          <p:cNvSpPr>
            <a:spLocks noGrp="1"/>
          </p:cNvSpPr>
          <p:nvPr>
            <p:ph type="title"/>
          </p:nvPr>
        </p:nvSpPr>
        <p:spPr/>
        <p:txBody>
          <a:bodyPr/>
          <a:lstStyle/>
          <a:p>
            <a:r>
              <a:rPr lang="en-GB" dirty="0" err="1"/>
              <a:t>Muuta</a:t>
            </a:r>
            <a:endParaRPr lang="en-GB" dirty="0"/>
          </a:p>
        </p:txBody>
      </p:sp>
      <p:sp>
        <p:nvSpPr>
          <p:cNvPr id="3" name="Slide Number Placeholder 2">
            <a:extLst>
              <a:ext uri="{FF2B5EF4-FFF2-40B4-BE49-F238E27FC236}">
                <a16:creationId xmlns:a16="http://schemas.microsoft.com/office/drawing/2014/main" id="{3A1C8A28-EB8D-3BEB-F03D-D548AC5E0FC7}"/>
              </a:ext>
            </a:extLst>
          </p:cNvPr>
          <p:cNvSpPr>
            <a:spLocks noGrp="1"/>
          </p:cNvSpPr>
          <p:nvPr>
            <p:ph type="sldNum" sz="quarter" idx="4"/>
          </p:nvPr>
        </p:nvSpPr>
        <p:spPr/>
        <p:txBody>
          <a:bodyPr/>
          <a:lstStyle/>
          <a:p>
            <a:fld id="{9608370A-2412-4745-B600-C478B229E67F}" type="slidenum">
              <a:rPr lang="fi-FI" smtClean="0"/>
              <a:pPr/>
              <a:t>8</a:t>
            </a:fld>
            <a:endParaRPr lang="fi-FI" dirty="0"/>
          </a:p>
        </p:txBody>
      </p:sp>
      <p:sp>
        <p:nvSpPr>
          <p:cNvPr id="4" name="Text Placeholder 3">
            <a:extLst>
              <a:ext uri="{FF2B5EF4-FFF2-40B4-BE49-F238E27FC236}">
                <a16:creationId xmlns:a16="http://schemas.microsoft.com/office/drawing/2014/main" id="{CD5A2127-E595-3FA7-B4B0-DC11993946F1}"/>
              </a:ext>
            </a:extLst>
          </p:cNvPr>
          <p:cNvSpPr>
            <a:spLocks noGrp="1"/>
          </p:cNvSpPr>
          <p:nvPr>
            <p:ph type="body" sz="quarter" idx="12"/>
          </p:nvPr>
        </p:nvSpPr>
        <p:spPr/>
        <p:txBody>
          <a:bodyPr/>
          <a:lstStyle/>
          <a:p>
            <a:pPr marL="342900" indent="-342900">
              <a:buFontTx/>
              <a:buChar char="-"/>
            </a:pPr>
            <a:r>
              <a:rPr lang="fi-FI" sz="1800" dirty="0"/>
              <a:t>Mikäli sinun täytyy löytää sijainen nimettyyn tuomaritehtävään toimi seurasi tai alueen ohjeistamalla tavalla</a:t>
            </a:r>
          </a:p>
          <a:p>
            <a:pPr marL="702900" lvl="1" indent="-342900">
              <a:buFontTx/>
              <a:buChar char="-"/>
            </a:pPr>
            <a:r>
              <a:rPr lang="fi-FI" sz="1600" dirty="0"/>
              <a:t>Jos hoidat itse sijaisen muistathan huomioida jääviystaulukon määrittelemät asiat sekä ilmoittaa tuomarimuutoksesta tarvittaville tahoille</a:t>
            </a:r>
          </a:p>
          <a:p>
            <a:pPr marL="702900" lvl="1" indent="-342900">
              <a:buFontTx/>
              <a:buChar char="-"/>
            </a:pPr>
            <a:r>
              <a:rPr lang="fi-FI" sz="1600" dirty="0"/>
              <a:t>Kaikki mahdolliset muutokset tulee tehdä mahdollisimman hyvissä ajoin</a:t>
            </a:r>
          </a:p>
          <a:p>
            <a:endParaRPr lang="fi-FI" sz="2000" dirty="0"/>
          </a:p>
        </p:txBody>
      </p:sp>
    </p:spTree>
    <p:extLst>
      <p:ext uri="{BB962C8B-B14F-4D97-AF65-F5344CB8AC3E}">
        <p14:creationId xmlns:p14="http://schemas.microsoft.com/office/powerpoint/2010/main" val="263049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0988AB2-BEAF-7824-E1E9-6A5B8F6406F5}"/>
              </a:ext>
            </a:extLst>
          </p:cNvPr>
          <p:cNvSpPr>
            <a:spLocks noGrp="1"/>
          </p:cNvSpPr>
          <p:nvPr>
            <p:ph type="pic" sz="quarter" idx="21"/>
          </p:nvPr>
        </p:nvSpPr>
        <p:spPr/>
        <p:txBody>
          <a:bodyPr/>
          <a:lstStyle/>
          <a:p>
            <a:endParaRPr lang="fi-FI"/>
          </a:p>
        </p:txBody>
      </p:sp>
      <p:sp>
        <p:nvSpPr>
          <p:cNvPr id="4" name="Text Placeholder 3">
            <a:extLst>
              <a:ext uri="{FF2B5EF4-FFF2-40B4-BE49-F238E27FC236}">
                <a16:creationId xmlns:a16="http://schemas.microsoft.com/office/drawing/2014/main" id="{5A4E2B21-7B0E-5554-D325-4463EB160514}"/>
              </a:ext>
            </a:extLst>
          </p:cNvPr>
          <p:cNvSpPr>
            <a:spLocks noGrp="1"/>
          </p:cNvSpPr>
          <p:nvPr>
            <p:ph type="body" sz="quarter" idx="13"/>
          </p:nvPr>
        </p:nvSpPr>
        <p:spPr>
          <a:xfrm>
            <a:off x="1809234" y="2469401"/>
            <a:ext cx="9080500" cy="1160391"/>
          </a:xfrm>
        </p:spPr>
        <p:txBody>
          <a:bodyPr/>
          <a:lstStyle/>
          <a:p>
            <a:r>
              <a:rPr lang="en-GB" dirty="0" err="1"/>
              <a:t>Tuomarien</a:t>
            </a:r>
            <a:r>
              <a:rPr lang="en-GB" dirty="0"/>
              <a:t> </a:t>
            </a:r>
            <a:r>
              <a:rPr lang="en-GB" dirty="0" err="1"/>
              <a:t>tehtävät</a:t>
            </a:r>
            <a:endParaRPr lang="en-GB" dirty="0"/>
          </a:p>
        </p:txBody>
      </p:sp>
      <p:sp>
        <p:nvSpPr>
          <p:cNvPr id="5" name="Slide Number Placeholder 4">
            <a:extLst>
              <a:ext uri="{FF2B5EF4-FFF2-40B4-BE49-F238E27FC236}">
                <a16:creationId xmlns:a16="http://schemas.microsoft.com/office/drawing/2014/main" id="{020D5BA0-B418-BC75-33E1-3C7F41CA4E20}"/>
              </a:ext>
            </a:extLst>
          </p:cNvPr>
          <p:cNvSpPr>
            <a:spLocks noGrp="1"/>
          </p:cNvSpPr>
          <p:nvPr>
            <p:ph type="sldNum" sz="quarter" idx="4"/>
          </p:nvPr>
        </p:nvSpPr>
        <p:spPr/>
        <p:txBody>
          <a:bodyPr/>
          <a:lstStyle/>
          <a:p>
            <a:fld id="{9608370A-2412-4745-B600-C478B229E67F}" type="slidenum">
              <a:rPr lang="fi-FI" smtClean="0"/>
              <a:pPr/>
              <a:t>9</a:t>
            </a:fld>
            <a:endParaRPr lang="fi-FI" dirty="0"/>
          </a:p>
        </p:txBody>
      </p:sp>
    </p:spTree>
    <p:extLst>
      <p:ext uri="{BB962C8B-B14F-4D97-AF65-F5344CB8AC3E}">
        <p14:creationId xmlns:p14="http://schemas.microsoft.com/office/powerpoint/2010/main" val="168119776"/>
      </p:ext>
    </p:extLst>
  </p:cSld>
  <p:clrMapOvr>
    <a:masterClrMapping/>
  </p:clrMapOvr>
</p:sld>
</file>

<file path=ppt/theme/theme1.xml><?xml version="1.0" encoding="utf-8"?>
<a:theme xmlns:a="http://schemas.openxmlformats.org/drawingml/2006/main" name="Pesäpalloliitto">
  <a:themeElements>
    <a:clrScheme name="Pesäpalloliitto">
      <a:dk1>
        <a:srgbClr val="252525"/>
      </a:dk1>
      <a:lt1>
        <a:srgbClr val="FFFFFF"/>
      </a:lt1>
      <a:dk2>
        <a:srgbClr val="063479"/>
      </a:dk2>
      <a:lt2>
        <a:srgbClr val="8AE2FE"/>
      </a:lt2>
      <a:accent1>
        <a:srgbClr val="262626"/>
      </a:accent1>
      <a:accent2>
        <a:srgbClr val="404040"/>
      </a:accent2>
      <a:accent3>
        <a:srgbClr val="A7A9AC"/>
      </a:accent3>
      <a:accent4>
        <a:srgbClr val="D1D3D3"/>
      </a:accent4>
      <a:accent5>
        <a:srgbClr val="063479"/>
      </a:accent5>
      <a:accent6>
        <a:srgbClr val="063479"/>
      </a:accent6>
      <a:hlink>
        <a:srgbClr val="233A75"/>
      </a:hlink>
      <a:folHlink>
        <a:srgbClr val="8AE2F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säpalloliitto + pesisalue ">
  <a:themeElements>
    <a:clrScheme name="Pesäpalloliitto">
      <a:dk1>
        <a:srgbClr val="252525"/>
      </a:dk1>
      <a:lt1>
        <a:srgbClr val="FFFFFF"/>
      </a:lt1>
      <a:dk2>
        <a:srgbClr val="063479"/>
      </a:dk2>
      <a:lt2>
        <a:srgbClr val="8AE2FE"/>
      </a:lt2>
      <a:accent1>
        <a:srgbClr val="262626"/>
      </a:accent1>
      <a:accent2>
        <a:srgbClr val="404040"/>
      </a:accent2>
      <a:accent3>
        <a:srgbClr val="A7A9AC"/>
      </a:accent3>
      <a:accent4>
        <a:srgbClr val="D1D3D3"/>
      </a:accent4>
      <a:accent5>
        <a:srgbClr val="063479"/>
      </a:accent5>
      <a:accent6>
        <a:srgbClr val="063479"/>
      </a:accent6>
      <a:hlink>
        <a:srgbClr val="233A75"/>
      </a:hlink>
      <a:folHlink>
        <a:srgbClr val="8AE2F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B5E52F9F895B74BB61907904678C02E" ma:contentTypeVersion="8" ma:contentTypeDescription="Luo uusi asiakirja." ma:contentTypeScope="" ma:versionID="8b466ad3bac4097dd16a1635d17ca267">
  <xsd:schema xmlns:xsd="http://www.w3.org/2001/XMLSchema" xmlns:xs="http://www.w3.org/2001/XMLSchema" xmlns:p="http://schemas.microsoft.com/office/2006/metadata/properties" xmlns:ns2="a70d181b-c3a4-41da-a323-591659b3df8c" xmlns:ns3="f3a26d29-60da-4ef2-a07f-71c6aaf46c58" targetNamespace="http://schemas.microsoft.com/office/2006/metadata/properties" ma:root="true" ma:fieldsID="e033dce93803dee2683b98bc52df2e6d" ns2:_="" ns3:_="">
    <xsd:import namespace="a70d181b-c3a4-41da-a323-591659b3df8c"/>
    <xsd:import namespace="f3a26d29-60da-4ef2-a07f-71c6aaf46c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0d181b-c3a4-41da-a323-591659b3df8c"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a26d29-60da-4ef2-a07f-71c6aaf46c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4B7631-8627-485A-B6E0-E6E6BEBBAC3A}">
  <ds:schemaRefs>
    <ds:schemaRef ds:uri="a70d181b-c3a4-41da-a323-591659b3df8c"/>
    <ds:schemaRef ds:uri="f3a26d29-60da-4ef2-a07f-71c6aaf46c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6609B52-2E30-4730-88BB-32DD500ACF02}">
  <ds:schemaRefs>
    <ds:schemaRef ds:uri="http://schemas.microsoft.com/sharepoint/v3/contenttype/forms"/>
  </ds:schemaRefs>
</ds:datastoreItem>
</file>

<file path=customXml/itemProps3.xml><?xml version="1.0" encoding="utf-8"?>
<ds:datastoreItem xmlns:ds="http://schemas.openxmlformats.org/officeDocument/2006/customXml" ds:itemID="{BCE738B0-AA2F-412C-B463-9418B0E943AF}">
  <ds:schemaRefs>
    <ds:schemaRef ds:uri="http://purl.org/dc/dcmitype/"/>
    <ds:schemaRef ds:uri="http://schemas.microsoft.com/office/2006/metadata/properties"/>
    <ds:schemaRef ds:uri="http://schemas.microsoft.com/office/2006/documentManagement/types"/>
    <ds:schemaRef ds:uri="http://purl.org/dc/elements/1.1/"/>
    <ds:schemaRef ds:uri="http://schemas.microsoft.com/office/infopath/2007/PartnerControls"/>
    <ds:schemaRef ds:uri="a70d181b-c3a4-41da-a323-591659b3df8c"/>
    <ds:schemaRef ds:uri="http://schemas.openxmlformats.org/package/2006/metadata/core-properties"/>
    <ds:schemaRef ds:uri="f3a26d29-60da-4ef2-a07f-71c6aaf46c58"/>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62444</TotalTime>
  <Words>1925</Words>
  <Application>Microsoft Office PowerPoint</Application>
  <PresentationFormat>Laajakuva</PresentationFormat>
  <Paragraphs>148</Paragraphs>
  <Slides>17</Slides>
  <Notes>6</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17</vt:i4>
      </vt:variant>
    </vt:vector>
  </HeadingPairs>
  <TitlesOfParts>
    <vt:vector size="23" baseType="lpstr">
      <vt:lpstr>Arial</vt:lpstr>
      <vt:lpstr>Calibri</vt:lpstr>
      <vt:lpstr>Calibri Light</vt:lpstr>
      <vt:lpstr>Verdana</vt:lpstr>
      <vt:lpstr>Pesäpalloliitto</vt:lpstr>
      <vt:lpstr>Pesäpalloliitto + pesisalue </vt:lpstr>
      <vt:lpstr>Kenttäkoulutus</vt:lpstr>
      <vt:lpstr>Ennen pelikauden alkua</vt:lpstr>
      <vt:lpstr>Ennen ottelua</vt:lpstr>
      <vt:lpstr>Kentälle tulo</vt:lpstr>
      <vt:lpstr>Alkupuhuttelu</vt:lpstr>
      <vt:lpstr>Ottelun tauko</vt:lpstr>
      <vt:lpstr>Ottelun päättyminen</vt:lpstr>
      <vt:lpstr>Muuta</vt:lpstr>
      <vt:lpstr>PowerPoint-esitys</vt:lpstr>
      <vt:lpstr>Kenttäkoulutuksen aloitus</vt:lpstr>
      <vt:lpstr>Tuomariston näytöt</vt:lpstr>
      <vt:lpstr>Takarajatuomarin tehtävät</vt:lpstr>
      <vt:lpstr>Pesätuomarin sijoittuminen ja tehtävät</vt:lpstr>
      <vt:lpstr>Pelituomarin sijoittuminen ja tehtävät</vt:lpstr>
      <vt:lpstr>Syöttötuomarin sijoittuminen ja tehtävät</vt:lpstr>
      <vt:lpstr>Syöttötuomarin sijoittuminen ja tehtävät</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Jonne Kemppainen</dc:creator>
  <cp:lastModifiedBy>Joona Tervonen</cp:lastModifiedBy>
  <cp:revision>328</cp:revision>
  <dcterms:created xsi:type="dcterms:W3CDTF">2020-03-18T19:53:38Z</dcterms:created>
  <dcterms:modified xsi:type="dcterms:W3CDTF">2023-11-15T08:07:38Z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0x0101008B5E52F9F895B74BB61907904678C02E</vt:lpwstr>
  </property>
</Properties>
</file>